
<file path=[Content_Types].xml><?xml version="1.0" encoding="utf-8"?>
<Types xmlns="http://schemas.openxmlformats.org/package/2006/content-types"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docProps/app.xml" ContentType="application/vnd.openxmlformats-officedocument.extended-properties+xml"/>
  <Override PartName="/docProps/core.xml" ContentType="application/vnd.openxmlformats-package.core-propertie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Default Extension="package" ContentType="application/vnd.openxmlformats-officedocument.package"/>
  <Default Extension="rels" ContentType="application/vnd.openxmlformats-package.relationships+xml"/>
  <Default Extension="xml" ContentType="application/xml"/>
  <Default Extension="jpeg" ContentType="image/jpeg"/>
  <Default Extension="jpg" ContentType="image/jpeg"/>
  <Default Extension="png" ContentType="image/png"/>
  <Default Extension="wmf" ContentType="image/x-wmf"/>
  <Default Extension="gif" ContentType="image/gif"/>
  <Default Extension="bmp" ContentType="image/png"/>
  <Default Extension="tif" ContentType="image/tiff"/>
  <Default Extension="tiff" ContentType="image/tiff"/>
  <Default Extension="emf" ContentType="image/x-emf"/>
  <Default Extension="xlsx" ContentType="application/vnd.openxmlformats-officedocument.spreadsheetml.sheet"/>
  <Default Extension="xls" ContentType="application/vnd.ms-excel"/>
  <Default Extension="doc" ContentType="application/msword"/>
  <Default Extension="vml" ContentType="application/vnd.openxmlformats-officedocument.vmlDrawing"/>
  <Default Extension="bin" ContentType="application/vnd.openxmlformats-officedocument.oleObject"/>
  <Default Extension="wav" ContentType="audio/wav"/>
  <Default Extension="pdf" ContentType="application/pdf"/>
  <Default Extension="pict" ContentType="image/pict"/>
</Types>
</file>

<file path=_rels/.rels><?xml version="1.0" encoding="UTF-8"?>
<Relationships xmlns="http://schemas.openxmlformats.org/package/2006/relationships"><Relationship Target="ppt/presentation.xml" Type="http://schemas.openxmlformats.org/officeDocument/2006/relationships/officeDocument" Id="rId1"/><Relationship Target="docProps/core.xml" Type="http://schemas.openxmlformats.org/package/2006/relationships/metadata/core-properties" Id="rId2"/><Relationship Target="docProps/app.xml" Type="http://schemas.openxmlformats.org/officeDocument/2006/relationships/extended-properties" Id="rId3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firstSlideNum="1">
  <p:sldMasterIdLst>
    <p:sldMasterId id="214748364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 type="custom"/>
  <p:notesSz cx="6858000" cy="9144000"/>
  <p:defaultTextStyle>
    <a:defPPr>
      <a:defRPr lang="ko-KR"/>
    </a:defPPr>
    <a:lvl1pPr algn="l" marL="0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algn="l" marL="457200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algn="l" marL="914400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algn="l" marL="1371600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algn="l" marL="1828800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algn="l" marL="2286000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algn="l" marL="2743200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algn="l" marL="3200400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algn="l" marL="3657600" defTabSz="914400" latinLnBrk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3" d="100"/>
          <a:sy n="103" d="100"/>
        </p:scale>
        <p:origin x="-30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?>
<Relationships xmlns="http://schemas.openxmlformats.org/package/2006/relationships"><Relationship Id="rId12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11" Type="http://schemas.openxmlformats.org/officeDocument/2006/relationships/slide" Target="slides/slide10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4" Type="http://schemas.openxmlformats.org/officeDocument/2006/relationships/tableStyles" Target="tableStyles.xml"/><Relationship Id="rId15" Type="http://schemas.openxmlformats.org/officeDocument/2006/relationships/theme" Target="theme/theme1.xml"/><Relationship Id="rId13" Type="http://schemas.openxmlformats.org/officeDocument/2006/relationships/viewProps" Target="viewProps.xml"/></Relationships>
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_shape1"/>
          <p:cNvSpPr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lIns="91440" tIns="45720" rIns="91440" bIns="45720" anchor="b"/>
          <a:lstStyle>
            <a:lvl1pPr algn="ctr">
              <a:defRPr sz="6000"/>
            </a:lvl1pPr>
          </a:lstStyle>
          <a:p>
            <a:pPr algn="ctr"/>
            <a:r>
              <a:rPr lang="ko-KR" altLang="en-US" sz="6000"/>
              <a:t>마스터</a:t>
            </a:r>
            <a:r>
              <a:rPr lang="en-US" altLang="en-US" sz="6000"/>
              <a:t> </a:t>
            </a:r>
            <a:r>
              <a:rPr lang="ko-KR" altLang="en-US" sz="6000"/>
              <a:t>제목</a:t>
            </a:r>
            <a:r>
              <a:rPr lang="en-US" altLang="en-US" sz="6000"/>
              <a:t> </a:t>
            </a:r>
            <a:r>
              <a:rPr lang="ko-KR" altLang="en-US" sz="6000"/>
              <a:t>스타일</a:t>
            </a:r>
            <a:r>
              <a:rPr lang="en-US" altLang="en-US" sz="6000"/>
              <a:t> </a:t>
            </a:r>
            <a:r>
              <a:rPr lang="ko-KR" altLang="en-US" sz="6000"/>
              <a:t>편집</a:t>
            </a:r>
          </a:p>
        </p:txBody>
      </p:sp>
      <p:sp>
        <p:nvSpPr>
          <p:cNvPr id="4" name="layout1_shape2"/>
          <p:cNvSpPr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lIns="91440" tIns="45720" rIns="91440" bIns="45720"/>
          <a:lstStyle>
            <a:lvl1pPr algn="ctr" marL="0" indent="0">
              <a:buNone/>
              <a:defRPr sz="2400"/>
            </a:lvl1pPr>
            <a:lvl2pPr algn="ctr" marL="457200" indent="0">
              <a:buNone/>
              <a:defRPr sz="2000"/>
            </a:lvl2pPr>
            <a:lvl3pPr algn="ctr" marL="914400" indent="0">
              <a:buNone/>
              <a:defRPr sz="1800"/>
            </a:lvl3pPr>
            <a:lvl4pPr algn="ctr" marL="1371600" indent="0">
              <a:buNone/>
              <a:defRPr sz="1600"/>
            </a:lvl4pPr>
            <a:lvl5pPr algn="ctr" marL="1828800" indent="0">
              <a:buNone/>
              <a:defRPr sz="1600"/>
            </a:lvl5pPr>
            <a:lvl6pPr algn="ctr" marL="2286000" indent="0">
              <a:buNone/>
              <a:defRPr sz="1600"/>
            </a:lvl6pPr>
            <a:lvl7pPr algn="ctr" marL="2743200" indent="0">
              <a:buNone/>
              <a:defRPr sz="1600"/>
            </a:lvl7pPr>
            <a:lvl8pPr algn="ctr" marL="3200400" indent="0">
              <a:buNone/>
              <a:defRPr sz="1600"/>
            </a:lvl8pPr>
            <a:lvl9pPr algn="ctr" marL="3657600" indent="0">
              <a:buNone/>
              <a:defRPr sz="1600"/>
            </a:lvl9pPr>
          </a:lstStyle>
          <a:p>
            <a:pPr algn="ctr" marL="0" indent="0" lvl="0">
              <a:buNone/>
            </a:pPr>
            <a:r>
              <a:rPr lang="ko-KR" altLang="en-US" sz="2400"/>
              <a:t>클릭하여</a:t>
            </a:r>
            <a:r>
              <a:rPr lang="en-US" altLang="en-US" sz="2400"/>
              <a:t> </a:t>
            </a:r>
            <a:r>
              <a:rPr lang="ko-KR" altLang="en-US" sz="2400"/>
              <a:t>마스터</a:t>
            </a:r>
            <a:r>
              <a:rPr lang="en-US" altLang="en-US" sz="2400"/>
              <a:t> </a:t>
            </a:r>
            <a:r>
              <a:rPr lang="ko-KR" altLang="en-US" sz="2400"/>
              <a:t>부제목</a:t>
            </a:r>
            <a:r>
              <a:rPr lang="en-US" altLang="en-US" sz="2400"/>
              <a:t> </a:t>
            </a:r>
            <a:r>
              <a:rPr lang="ko-KR" altLang="en-US" sz="2400"/>
              <a:t>스타일</a:t>
            </a:r>
            <a:r>
              <a:rPr lang="en-US" altLang="en-US" sz="2400"/>
              <a:t> </a:t>
            </a:r>
            <a:r>
              <a:rPr lang="ko-KR" altLang="en-US" sz="2400"/>
              <a:t>편집</a:t>
            </a:r>
          </a:p>
        </p:txBody>
      </p:sp>
      <p:sp>
        <p:nvSpPr>
          <p:cNvPr id="5" name="layout1_shape3"/>
          <p:cNvSpPr/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type="datetimeFigureOut" id="{FB30EDBD-1C2D-4C1E-B459-B60219FAB484}">
              <a:rPr lang="ko-KR" sz="1200">
                <a:solidFill>
                  <a:schemeClr val="tx1">
                    <a:tint val="75000"/>
                  </a:schemeClr>
                </a:solidFill>
              </a:rPr>
              <a:t>2020-05-06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layout1_shape4"/>
          <p:cNvSpPr/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layout1_shape5"/>
          <p:cNvSpPr/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type="slidenum" id="{4BEDD84E-25D4-4983-8AA1-2863C96F08D9}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0_shape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0_shape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  <a:p>
            <a:pPr lvl="1"/>
            <a:r>
              <a:rPr lang="ko-KR" altLang="en-US"/>
              <a:t>두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세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네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0_shape3"/>
          <p:cNvSpPr/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datetimeFigureOut" id="{FB30EDBD-1C2D-4C1E-B459-B60219FAB484}">
              <a:rPr lang="ko-KR"/>
              <a:t>2020-05-06</a:t>
            </a:fld>
            <a:endParaRPr/>
          </a:p>
        </p:txBody>
      </p:sp>
      <p:sp>
        <p:nvSpPr>
          <p:cNvPr id="6" name="layout10_shape4"/>
          <p:cNvSpPr/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/>
            <a:endParaRPr/>
          </a:p>
        </p:txBody>
      </p:sp>
      <p:sp>
        <p:nvSpPr>
          <p:cNvPr id="7" name="layout10_shape5"/>
          <p:cNvSpPr/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slidenum" id="{4BEDD84E-25D4-4983-8AA1-2863C96F08D9}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11_shape1"/>
          <p:cNvSpPr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pPr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11_shape2"/>
          <p:cNvSpPr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  <a:p>
            <a:pPr lvl="1"/>
            <a:r>
              <a:rPr lang="ko-KR" altLang="en-US"/>
              <a:t>두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세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네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11_shape3"/>
          <p:cNvSpPr/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datetimeFigureOut" id="{FB30EDBD-1C2D-4C1E-B459-B60219FAB484}">
              <a:rPr lang="ko-KR"/>
              <a:t>2020-05-06</a:t>
            </a:fld>
            <a:endParaRPr/>
          </a:p>
        </p:txBody>
      </p:sp>
      <p:sp>
        <p:nvSpPr>
          <p:cNvPr id="6" name="layout11_shape4"/>
          <p:cNvSpPr/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/>
            <a:endParaRPr/>
          </a:p>
        </p:txBody>
      </p:sp>
      <p:sp>
        <p:nvSpPr>
          <p:cNvPr id="7" name="layout11_shape5"/>
          <p:cNvSpPr/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slidenum" id="{4BEDD84E-25D4-4983-8AA1-2863C96F08D9}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2_shape1"/>
          <p:cNvSpPr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pPr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2_shape2"/>
          <p:cNvSpPr/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  <a:p>
            <a:pPr lvl="1"/>
            <a:r>
              <a:rPr lang="ko-KR" altLang="en-US"/>
              <a:t>두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세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네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2_shape3"/>
          <p:cNvSpPr/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type="datetimeFigureOut" id="{FB30EDBD-1C2D-4C1E-B459-B60219FAB484}">
              <a:rPr lang="ko-KR" sz="1200">
                <a:solidFill>
                  <a:schemeClr val="tx1">
                    <a:tint val="75000"/>
                  </a:schemeClr>
                </a:solidFill>
              </a:rPr>
              <a:t>2020-05-06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layout2_shape4"/>
          <p:cNvSpPr/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layout2_shape5"/>
          <p:cNvSpPr/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type="slidenum" id="{4BEDD84E-25D4-4983-8AA1-2863C96F08D9}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3_shape1"/>
          <p:cNvSpPr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3_shape2"/>
          <p:cNvSpPr/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</p:txBody>
      </p:sp>
      <p:sp>
        <p:nvSpPr>
          <p:cNvPr id="5" name="layout3_shape3"/>
          <p:cNvSpPr/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datetimeFigureOut" id="{FB30EDBD-1C2D-4C1E-B459-B60219FAB484}">
              <a:rPr lang="ko-KR"/>
              <a:t>2020-05-06</a:t>
            </a:fld>
            <a:endParaRPr/>
          </a:p>
        </p:txBody>
      </p:sp>
      <p:sp>
        <p:nvSpPr>
          <p:cNvPr id="6" name="layout3_shape4"/>
          <p:cNvSpPr/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/>
            <a:endParaRPr/>
          </a:p>
        </p:txBody>
      </p:sp>
      <p:sp>
        <p:nvSpPr>
          <p:cNvPr id="7" name="layout3_shape5"/>
          <p:cNvSpPr/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slidenum" id="{4BEDD84E-25D4-4983-8AA1-2863C96F08D9}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4_shape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4_shape2"/>
          <p:cNvSpPr/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  <a:p>
            <a:pPr lvl="1"/>
            <a:r>
              <a:rPr lang="ko-KR" altLang="en-US"/>
              <a:t>두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세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네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4_shape3"/>
          <p:cNvSpPr/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  <a:p>
            <a:pPr lvl="1"/>
            <a:r>
              <a:rPr lang="ko-KR" altLang="en-US"/>
              <a:t>두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세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네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4_shape4"/>
          <p:cNvSpPr/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datetimeFigureOut" id="{FB30EDBD-1C2D-4C1E-B459-B60219FAB484}">
              <a:rPr lang="ko-KR"/>
              <a:t>2020-05-06</a:t>
            </a:fld>
            <a:endParaRPr/>
          </a:p>
        </p:txBody>
      </p:sp>
      <p:sp>
        <p:nvSpPr>
          <p:cNvPr id="7" name="layout4_shape5"/>
          <p:cNvSpPr/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/>
            <a:endParaRPr/>
          </a:p>
        </p:txBody>
      </p:sp>
      <p:sp>
        <p:nvSpPr>
          <p:cNvPr id="8" name="layout4_shape6"/>
          <p:cNvSpPr/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slidenum" id="{4BEDD84E-25D4-4983-8AA1-2863C96F08D9}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5_shape1"/>
          <p:cNvSpPr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pPr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5_shape2"/>
          <p:cNvSpPr/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</p:txBody>
      </p:sp>
      <p:sp>
        <p:nvSpPr>
          <p:cNvPr id="5" name="layout5_shape3"/>
          <p:cNvSpPr/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  <a:p>
            <a:pPr lvl="1"/>
            <a:r>
              <a:rPr lang="ko-KR" altLang="en-US"/>
              <a:t>두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세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네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6" name="layout5_shape4"/>
          <p:cNvSpPr/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</p:txBody>
      </p:sp>
      <p:sp>
        <p:nvSpPr>
          <p:cNvPr id="7" name="layout5_shape5"/>
          <p:cNvSpPr/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  <a:p>
            <a:pPr lvl="1"/>
            <a:r>
              <a:rPr lang="ko-KR" altLang="en-US"/>
              <a:t>두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세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네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8" name="layout5_shape6"/>
          <p:cNvSpPr/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datetimeFigureOut" id="{FB30EDBD-1C2D-4C1E-B459-B60219FAB484}">
              <a:rPr lang="ko-KR"/>
              <a:t>2020-05-06</a:t>
            </a:fld>
            <a:endParaRPr/>
          </a:p>
        </p:txBody>
      </p:sp>
      <p:sp>
        <p:nvSpPr>
          <p:cNvPr id="9" name="layout5_shape7"/>
          <p:cNvSpPr/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/>
            <a:endParaRPr/>
          </a:p>
        </p:txBody>
      </p:sp>
      <p:sp>
        <p:nvSpPr>
          <p:cNvPr id="10" name="layout5_shape8"/>
          <p:cNvSpPr/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slidenum" id="{4BEDD84E-25D4-4983-8AA1-2863C96F08D9}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6_shape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6_shape2"/>
          <p:cNvSpPr/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datetimeFigureOut" id="{FB30EDBD-1C2D-4C1E-B459-B60219FAB484}">
              <a:rPr lang="ko-KR"/>
              <a:t>2020-05-06</a:t>
            </a:fld>
            <a:endParaRPr/>
          </a:p>
        </p:txBody>
      </p:sp>
      <p:sp>
        <p:nvSpPr>
          <p:cNvPr id="5" name="layout6_shape3"/>
          <p:cNvSpPr/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/>
            <a:endParaRPr/>
          </a:p>
        </p:txBody>
      </p:sp>
      <p:sp>
        <p:nvSpPr>
          <p:cNvPr id="6" name="layout6_shape4"/>
          <p:cNvSpPr/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slidenum" id="{4BEDD84E-25D4-4983-8AA1-2863C96F08D9}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7_shape1"/>
          <p:cNvSpPr/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datetimeFigureOut" id="{FB30EDBD-1C2D-4C1E-B459-B60219FAB484}">
              <a:rPr lang="ko-KR"/>
              <a:t>2020-05-06</a:t>
            </a:fld>
            <a:endParaRPr/>
          </a:p>
        </p:txBody>
      </p:sp>
      <p:sp>
        <p:nvSpPr>
          <p:cNvPr id="4" name="layout7_shape2"/>
          <p:cNvSpPr/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/>
            <a:endParaRPr/>
          </a:p>
        </p:txBody>
      </p:sp>
      <p:sp>
        <p:nvSpPr>
          <p:cNvPr id="5" name="layout7_shape3"/>
          <p:cNvSpPr/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slidenum" id="{4BEDD84E-25D4-4983-8AA1-2863C96F08D9}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8_shape1"/>
          <p:cNvSpPr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8_shape2"/>
          <p:cNvSpPr/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  <a:p>
            <a:pPr lvl="1"/>
            <a:r>
              <a:rPr lang="ko-KR" altLang="en-US"/>
              <a:t>두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세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네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layout8_shape3"/>
          <p:cNvSpPr/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</p:txBody>
      </p:sp>
      <p:sp>
        <p:nvSpPr>
          <p:cNvPr id="6" name="layout8_shape4"/>
          <p:cNvSpPr/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datetimeFigureOut" id="{FB30EDBD-1C2D-4C1E-B459-B60219FAB484}">
              <a:rPr lang="ko-KR"/>
              <a:t>2020-05-06</a:t>
            </a:fld>
            <a:endParaRPr/>
          </a:p>
        </p:txBody>
      </p:sp>
      <p:sp>
        <p:nvSpPr>
          <p:cNvPr id="7" name="layout8_shape5"/>
          <p:cNvSpPr/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/>
            <a:endParaRPr/>
          </a:p>
        </p:txBody>
      </p:sp>
      <p:sp>
        <p:nvSpPr>
          <p:cNvPr id="8" name="layout8_shape6"/>
          <p:cNvSpPr/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slidenum" id="{4BEDD84E-25D4-4983-8AA1-2863C96F08D9}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ayout9_shape1"/>
          <p:cNvSpPr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layout9_shape2"/>
          <p:cNvSpPr/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/>
            <a:endParaRPr/>
          </a:p>
        </p:txBody>
      </p:sp>
      <p:sp>
        <p:nvSpPr>
          <p:cNvPr id="5" name="layout9_shape3"/>
          <p:cNvSpPr/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</p:txBody>
      </p:sp>
      <p:sp>
        <p:nvSpPr>
          <p:cNvPr id="6" name="layout9_shape4"/>
          <p:cNvSpPr/>
          <p:nvPr>
            <p:ph type="dt" sz="half" idx="10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datetimeFigureOut" id="{FB30EDBD-1C2D-4C1E-B459-B60219FAB484}">
              <a:rPr lang="ko-KR"/>
              <a:t>2020-05-06</a:t>
            </a:fld>
            <a:endParaRPr/>
          </a:p>
        </p:txBody>
      </p:sp>
      <p:sp>
        <p:nvSpPr>
          <p:cNvPr id="7" name="layout9_shape5"/>
          <p:cNvSpPr/>
          <p:nvPr>
            <p:ph type="ftr" sz="quarter" idx="11"/>
          </p:nvPr>
        </p:nvSpPr>
        <p:spPr>
          <a:prstGeom prst="rect">
            <a:avLst/>
          </a:prstGeom>
        </p:spPr>
        <p:txBody>
          <a:bodyPr/>
          <a:lstStyle/>
          <a:p>
            <a:pPr/>
            <a:endParaRPr/>
          </a:p>
        </p:txBody>
      </p:sp>
      <p:sp>
        <p:nvSpPr>
          <p:cNvPr id="8" name="layout9_shape6"/>
          <p:cNvSpPr/>
          <p:nvPr>
            <p:ph type="sldNum" sz="quarter" idx="1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type="slidenum" id="{4BEDD84E-25D4-4983-8AA1-2863C96F08D9}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2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ster1_shape1"/>
          <p:cNvSpPr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91440" tIns="45720" rIns="91440" bIns="45720" anchor="ctr"/>
          <a:lstStyle/>
          <a:p>
            <a:pPr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제목</a:t>
            </a:r>
            <a:r>
              <a:rPr lang="en-US" altLang="en-US"/>
              <a:t> </a:t>
            </a:r>
            <a:r>
              <a:rPr lang="ko-KR" altLang="en-US"/>
              <a:t>스타일</a:t>
            </a:r>
            <a:r>
              <a:rPr lang="en-US" altLang="en-US"/>
              <a:t> </a:t>
            </a:r>
            <a:r>
              <a:rPr lang="ko-KR" altLang="en-US"/>
              <a:t>편집</a:t>
            </a:r>
          </a:p>
        </p:txBody>
      </p:sp>
      <p:sp>
        <p:nvSpPr>
          <p:cNvPr id="4" name="master1_shape2"/>
          <p:cNvSpPr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lvl="0"/>
            <a:r>
              <a:rPr lang="ko-KR" altLang="en-US"/>
              <a:t>마스터</a:t>
            </a:r>
            <a:r>
              <a:rPr lang="en-US" altLang="en-US"/>
              <a:t> </a:t>
            </a:r>
            <a:r>
              <a:rPr lang="ko-KR" altLang="en-US"/>
              <a:t>텍스트</a:t>
            </a:r>
            <a:r>
              <a:rPr lang="en-US" altLang="en-US"/>
              <a:t> </a:t>
            </a:r>
            <a:r>
              <a:rPr lang="ko-KR" altLang="en-US"/>
              <a:t>스타일을</a:t>
            </a:r>
            <a:r>
              <a:rPr lang="en-US" altLang="en-US"/>
              <a:t> </a:t>
            </a:r>
            <a:r>
              <a:rPr lang="ko-KR" altLang="en-US"/>
              <a:t>편집하려면</a:t>
            </a:r>
            <a:r>
              <a:rPr lang="en-US" altLang="en-US"/>
              <a:t> </a:t>
            </a:r>
            <a:r>
              <a:rPr lang="ko-KR" altLang="en-US"/>
              <a:t>클릭</a:t>
            </a:r>
          </a:p>
          <a:p>
            <a:pPr lvl="1"/>
            <a:r>
              <a:rPr lang="ko-KR" altLang="en-US"/>
              <a:t>두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2"/>
            <a:r>
              <a:rPr lang="ko-KR" altLang="en-US"/>
              <a:t>세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3"/>
            <a:r>
              <a:rPr lang="ko-KR" altLang="en-US"/>
              <a:t>네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  <a:p>
            <a:pPr lvl="4"/>
            <a:r>
              <a:rPr lang="ko-KR" altLang="en-US"/>
              <a:t>다섯</a:t>
            </a:r>
            <a:r>
              <a:rPr lang="en-US" altLang="en-US"/>
              <a:t> </a:t>
            </a:r>
            <a:r>
              <a:rPr lang="ko-KR" altLang="en-US"/>
              <a:t>번째</a:t>
            </a:r>
            <a:r>
              <a:rPr lang="en-US" altLang="en-US"/>
              <a:t> </a:t>
            </a:r>
            <a:r>
              <a:rPr lang="ko-KR" altLang="en-US"/>
              <a:t>수준</a:t>
            </a:r>
          </a:p>
        </p:txBody>
      </p:sp>
      <p:sp>
        <p:nvSpPr>
          <p:cNvPr id="5" name="master1_shape3"/>
          <p:cNvSpPr/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l"/>
            <a:fld type="datetimeFigureOut" id="{FB30EDBD-1C2D-4C1E-B459-B60219FAB484}">
              <a:rPr lang="ko-KR" sz="1200">
                <a:solidFill>
                  <a:schemeClr val="tx1">
                    <a:tint val="75000"/>
                  </a:schemeClr>
                </a:solidFill>
              </a:rPr>
              <a:t>2020-05-06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6" name="master1_shape4"/>
          <p:cNvSpPr/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ctr"/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  <p:sp>
        <p:nvSpPr>
          <p:cNvPr id="7" name="master1_shape5"/>
          <p:cNvSpPr/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91440" tIns="45720" rIns="91440" bIns="4572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/>
            <a:fld type="slidenum" id="{4BEDD84E-25D4-4983-8AA1-2863C96F08D9}">
              <a:rPr lang="ko-KR" sz="1200">
                <a:solidFill>
                  <a:schemeClr val="tx1">
                    <a:tint val="75000"/>
                  </a:schemeClr>
                </a:solidFill>
              </a:rPr>
              <a:t>‹#›</a:t>
            </a:fld>
            <a:endParaRPr sz="1200">
              <a:solidFill>
                <a:schemeClr val="tx1">
                  <a:tint val="75000"/>
                </a:schemeClr>
              </a:solidFill>
            </a:endParaRPr>
          </a:p>
        </p:txBody>
      </p:sp>
    </p:spTree>
  </p:cSld>
  <p:clrMap bg1="lt1" bg2="lt2" tx1="dk1" tx2="dk2" hlink="hlink" accent1="accent1" accent2="accent2" accent3="accent3" accent4="accent4" accent5="accent5" accent6="accent6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</p:sldLayoutIdLst>
  <p:txStyles>
    <p:titleStyle>
      <a:lvl1pPr algn="l" defTabSz="914400" latinLnBrk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marL="228600" indent="-228600" defTabSz="914400" latinLnBrk="1">
        <a:lnSpc>
          <a:spcPct val="90000"/>
        </a:lnSpc>
        <a:spcBef>
          <a:spcPts val="1000"/>
        </a:spcBef>
        <a:buFont typeface="Arial" pitchFamily="2" charset="2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marL="685800" indent="-228600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algn="l" marL="1143000" indent="-228600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algn="l" marL="1600200" indent="-228600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marL="2057400" indent="-228600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marL="2514600" indent="-228600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marL="2971800" indent="-228600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marL="3429000" indent="-228600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marL="3886200" indent="-228600" defTabSz="914400" latinLnBrk="1">
        <a:lnSpc>
          <a:spcPct val="90000"/>
        </a:lnSpc>
        <a:spcBef>
          <a:spcPts val="500"/>
        </a:spcBef>
        <a:buFont typeface="Arial" pitchFamily="2" charset="2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algn="l" marL="0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algn="l" marL="457200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algn="l" marL="914400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algn="l" marL="1371600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algn="l" marL="1828800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algn="l" marL="2286000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algn="l" marL="2743200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algn="l" marL="3200400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algn="l" marL="3657600" defTabSz="914400" latinLnBrk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
</file>

<file path=ppt/slides/_rels/slide7.xml.rels><?xml version="1.0" encoding="UTF-8"?>
<Relationships xmlns="http://schemas.openxmlformats.org/package/2006/relationships"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
</file>

<file path=ppt/slides/_rels/slide8.xml.rels><?xml version="1.0" encoding="UTF-8"?>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_shape1"/>
          <p:cNvSpPr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lIns="91440" tIns="45720" rIns="91440" bIns="45720" anchor="b"/>
          <a:lstStyle>
            <a:lvl1pPr algn="ctr">
              <a:defRPr sz="6000"/>
            </a:lvl1pPr>
          </a:lstStyle>
          <a:p>
            <a:pPr algn="ctr" defTabSz="914400" latinLnBrk="1">
              <a:lnSpc>
                <a:spcPct val="90000"/>
              </a:lnSpc>
              <a:spcBef>
                <a:spcPct val="0"/>
              </a:spcBef>
              <a:buNone/>
            </a:pPr>
            <a:r>
              <a:rPr lang="ko-KR" alt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웹</a:t>
            </a:r>
            <a:r>
              <a:rPr lang="en-US" alt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기반</a:t>
            </a:r>
            <a:r>
              <a:rPr lang="en-US" alt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실시간</a:t>
            </a:r>
            <a:r>
              <a:rPr lang="en-US" alt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의사결정</a:t>
            </a:r>
            <a:r>
              <a:rPr lang="en-US" alt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ko-KR" alt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시스템</a:t>
            </a:r>
            <a:r>
              <a:rPr lang="en-US" alt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</a:p>
        </p:txBody>
      </p:sp>
      <p:sp>
        <p:nvSpPr>
          <p:cNvPr id="4" name="slide1_shape2"/>
          <p:cNvSpPr/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 lIns="91440" tIns="45720" rIns="91440" bIns="45720"/>
          <a:lstStyle>
            <a:lvl1pPr algn="ctr" marL="0" indent="0">
              <a:buNone/>
              <a:defRPr sz="2400"/>
            </a:lvl1pPr>
            <a:lvl2pPr algn="ctr" marL="457200" indent="0">
              <a:buNone/>
              <a:defRPr sz="2000"/>
            </a:lvl2pPr>
            <a:lvl3pPr algn="ctr" marL="914400" indent="0">
              <a:buNone/>
              <a:defRPr sz="1800"/>
            </a:lvl3pPr>
            <a:lvl4pPr algn="ctr" marL="1371600" indent="0">
              <a:buNone/>
              <a:defRPr sz="1600"/>
            </a:lvl4pPr>
            <a:lvl5pPr algn="ctr" marL="1828800" indent="0">
              <a:buNone/>
              <a:defRPr sz="1600"/>
            </a:lvl5pPr>
            <a:lvl6pPr algn="ctr" marL="2286000" indent="0">
              <a:buNone/>
              <a:defRPr sz="1600"/>
            </a:lvl6pPr>
            <a:lvl7pPr algn="ctr" marL="2743200" indent="0">
              <a:buNone/>
              <a:defRPr sz="1600"/>
            </a:lvl7pPr>
            <a:lvl8pPr algn="ctr" marL="3200400" indent="0">
              <a:buNone/>
              <a:defRPr sz="1600"/>
            </a:lvl8pPr>
            <a:lvl9pPr algn="ctr" marL="3657600" indent="0">
              <a:buNone/>
              <a:defRPr sz="1600"/>
            </a:lvl9pPr>
          </a:lstStyle>
          <a:p>
            <a:pPr algn="r" marL="0" indent="0" lvl="0" defTabSz="914400" latinLnBrk="1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altLang="ko-KR" sz="2400" kern="1200">
                <a:solidFill>
                  <a:schemeClr val="tx1">
                    <a:alpha val="100000"/>
                  </a:schemeClr>
                </a:solidFill>
                <a:latin typeface="+mn-cs"/>
                <a:ea typeface="+mn-ea"/>
                <a:cs typeface="+mn-cs"/>
              </a:rPr>
              <a:t>조아라</a:t>
            </a:r>
            <a:r>
              <a:rPr lang="en-US" altLang="ko-KR" sz="2400" kern="1200">
                <a:solidFill>
                  <a:schemeClr val="tx1">
                    <a:alpha val="100000"/>
                  </a:schemeClr>
                </a:solidFill>
                <a:latin typeface="+mn-cs"/>
                <a:ea typeface="+mn-ea"/>
                <a:cs typeface="+mn-cs"/>
              </a:rPr>
              <a:t> </a:t>
            </a:r>
            <a:r>
              <a:rPr lang="ko-KR" altLang="ko-KR" sz="2400" kern="1200">
                <a:solidFill>
                  <a:schemeClr val="tx1">
                    <a:alpha val="100000"/>
                  </a:schemeClr>
                </a:solidFill>
                <a:latin typeface="+mn-lt"/>
                <a:ea typeface="+mn-cs"/>
                <a:cs typeface="+mn-cs"/>
              </a:rPr>
              <a:t>인턴</a:t>
            </a:r>
            <a:r>
              <a:rPr lang="en-US" altLang="ko-KR" sz="2400" kern="1200">
                <a:solidFill>
                  <a:schemeClr val="tx1">
                    <a:alpha val="100000"/>
                  </a:schemeClr>
                </a:solidFill>
                <a:latin typeface="+mn-cs"/>
                <a:ea typeface="+mn-ea"/>
                <a:cs typeface="+mn-cs"/>
              </a:rPr>
              <a:t> </a:t>
            </a:r>
            <a:r>
              <a:rPr lang="ko-KR" altLang="ko-KR" sz="2400" kern="1200">
                <a:solidFill>
                  <a:schemeClr val="tx1">
                    <a:alpha val="100000"/>
                  </a:schemeClr>
                </a:solidFill>
                <a:latin typeface="+mn-lt"/>
                <a:ea typeface="+mn-cs"/>
                <a:cs typeface="+mn-cs"/>
              </a:rPr>
              <a:t>지원자</a:t>
            </a:r>
            <a:r>
              <a:rPr lang="en-US" altLang="ko-KR" sz="2400" kern="1200">
                <a:solidFill>
                  <a:schemeClr val="tx1">
                    <a:alpha val="100000"/>
                  </a:schemeClr>
                </a:solidFill>
                <a:latin typeface="+mn-cs"/>
                <a:ea typeface="+mn-ea"/>
                <a:cs typeface="+mn-cs"/>
              </a:rPr>
              <a:t> </a:t>
            </a:r>
            <a:r>
              <a:rPr lang="ko-KR" altLang="ko-KR" sz="2400" kern="1200">
                <a:solidFill>
                  <a:schemeClr val="tx1">
                    <a:alpha val="100000"/>
                  </a:schemeClr>
                </a:solidFill>
                <a:latin typeface="+mn-lt"/>
                <a:ea typeface="+mn-cs"/>
                <a:cs typeface="+mn-cs"/>
              </a:rPr>
              <a:t>이동환</a:t>
            </a:r>
          </a:p>
          <a:p>
            <a:pPr algn="r" marL="0" indent="0" lvl="0" defTabSz="914400" latinLnBrk="1">
              <a:lnSpc>
                <a:spcPct val="90000"/>
              </a:lnSpc>
              <a:spcBef>
                <a:spcPts val="1000"/>
              </a:spcBef>
              <a:buNone/>
            </a:pPr>
            <a:r>
              <a:rPr lang="ko-KR" altLang="ko-KR" sz="2400" kern="1200">
                <a:solidFill>
                  <a:schemeClr val="tx1">
                    <a:alpha val="100000"/>
                  </a:schemeClr>
                </a:solidFill>
                <a:latin typeface="+mn-lt"/>
                <a:ea typeface="+mn-cs"/>
                <a:cs typeface="+mn-cs"/>
              </a:rPr>
              <a:t>진행</a:t>
            </a:r>
            <a:r>
              <a:rPr lang="en-US" altLang="ko-KR" sz="2400" kern="1200">
                <a:solidFill>
                  <a:schemeClr val="tx1">
                    <a:alpha val="100000"/>
                  </a:schemeClr>
                </a:solidFill>
                <a:latin typeface="+mn-cs"/>
                <a:ea typeface="+mn-ea"/>
                <a:cs typeface="+mn-cs"/>
              </a:rPr>
              <a:t> </a:t>
            </a:r>
            <a:r>
              <a:rPr lang="ko-KR" altLang="ko-KR" sz="2400" kern="1200">
                <a:solidFill>
                  <a:schemeClr val="tx1">
                    <a:alpha val="100000"/>
                  </a:schemeClr>
                </a:solidFill>
                <a:latin typeface="+mn-lt"/>
                <a:ea typeface="+mn-cs"/>
                <a:cs typeface="+mn-cs"/>
              </a:rPr>
              <a:t>프로젝트</a:t>
            </a:r>
            <a:r>
              <a:rPr lang="en-US" altLang="ko-KR" sz="2400" kern="1200">
                <a:solidFill>
                  <a:schemeClr val="tx1">
                    <a:alpha val="100000"/>
                  </a:schemeClr>
                </a:solidFill>
                <a:latin typeface="+mn-cs"/>
                <a:ea typeface="+mn-ea"/>
                <a:cs typeface="+mn-cs"/>
              </a:rPr>
              <a:t> </a:t>
            </a:r>
            <a:r>
              <a:rPr lang="ko-KR" altLang="ko-KR" sz="2400" kern="1200">
                <a:solidFill>
                  <a:schemeClr val="tx1">
                    <a:alpha val="100000"/>
                  </a:schemeClr>
                </a:solidFill>
                <a:latin typeface="+mn-lt"/>
                <a:ea typeface="+mn-cs"/>
                <a:cs typeface="+mn-cs"/>
              </a:rPr>
              <a:t>부가</a:t>
            </a:r>
            <a:r>
              <a:rPr lang="en-US" altLang="ko-KR" sz="2400" kern="1200">
                <a:solidFill>
                  <a:schemeClr val="tx1">
                    <a:alpha val="100000"/>
                  </a:schemeClr>
                </a:solidFill>
                <a:latin typeface="+mn-cs"/>
                <a:ea typeface="+mn-ea"/>
                <a:cs typeface="+mn-cs"/>
              </a:rPr>
              <a:t> </a:t>
            </a:r>
            <a:r>
              <a:rPr lang="ko-KR" altLang="ko-KR" sz="2400" kern="1200">
                <a:solidFill>
                  <a:schemeClr val="tx1">
                    <a:alpha val="100000"/>
                  </a:schemeClr>
                </a:solidFill>
                <a:latin typeface="+mn-lt"/>
                <a:ea typeface="+mn-cs"/>
                <a:cs typeface="+mn-cs"/>
              </a:rPr>
              <a:t>설명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11_shape1"/>
          <p:cNvSpPr/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 typeface="Arial" pitchFamily="2" charset="2"/>
              <a:buChar char="•"/>
            </a:pP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SAS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의사결정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솔루션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Input :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클라이언트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입력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데이터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+ DB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데이터</a:t>
            </a: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데이터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전처리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후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분석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모델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진행</a:t>
            </a: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모델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Output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에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대한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Business Rules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를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통해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Input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데이터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(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클라이언트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)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에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대한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Decisioning</a:t>
            </a: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의사결정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결과값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웹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서버로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응답</a:t>
            </a: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endParaRPr sz="28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</p:txBody>
      </p:sp>
      <p:cxnSp>
        <p:nvCxnSpPr>
          <p:cNvPr id="4" name="slide11_shape2"/>
          <p:cNvCxnSpPr/>
          <p:nvPr/>
        </p:nvCxnSpPr>
        <p:spPr>
          <a:xfrm>
            <a:off x="2783373" y="36877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11_shape3"/>
          <p:cNvCxnSpPr/>
          <p:nvPr/>
        </p:nvCxnSpPr>
        <p:spPr>
          <a:xfrm>
            <a:off x="2909207" y="86372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11_shape4"/>
          <p:cNvSpPr/>
          <p:nvPr/>
        </p:nvSpPr>
        <p:spPr>
          <a:xfrm>
            <a:off x="0" y="398712"/>
            <a:ext cx="12191999" cy="369332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>
              <a:lnSpc>
                <a:spcPct val="100000"/>
              </a:lnSpc>
              <a:buNone/>
            </a:pPr>
            <a:r>
              <a:rPr lang="ko-KR" altLang="ko-KR" sz="1800" b="1">
                <a:solidFill>
                  <a:schemeClr val="tx1">
                    <a:alpha val="100000"/>
                  </a:schemeClr>
                </a:solidFill>
                <a:ea typeface="+mn-cs"/>
              </a:rPr>
              <a:t>SAS Solution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2_shape1"/>
          <p:cNvSpPr/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 typeface="Arial" pitchFamily="2" charset="2"/>
              <a:buChar char="•"/>
            </a:pPr>
            <a:endParaRPr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4" name="slide2_shape2"/>
          <p:cNvCxnSpPr/>
          <p:nvPr/>
        </p:nvCxnSpPr>
        <p:spPr>
          <a:xfrm>
            <a:off x="2783373" y="36877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2_shape3"/>
          <p:cNvCxnSpPr/>
          <p:nvPr/>
        </p:nvCxnSpPr>
        <p:spPr>
          <a:xfrm>
            <a:off x="2909207" y="86372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slide2_group1"/>
          <p:cNvGrpSpPr>
            <a:grpSpLocks/>
          </p:cNvGrpSpPr>
          <p:nvPr/>
        </p:nvGrpSpPr>
        <p:grpSpPr>
          <a:xfrm>
            <a:off x="2153599" y="1825625"/>
            <a:ext cx="8315312" cy="2947371"/>
            <a:chOff x="2153599" y="1825625"/>
            <a:chExt cx="8315312" cy="2947371"/>
          </a:xfrm>
        </p:grpSpPr>
        <p:sp>
          <p:nvSpPr>
            <p:cNvPr id="7" name="slide2_shape4"/>
            <p:cNvSpPr/>
            <p:nvPr/>
          </p:nvSpPr>
          <p:spPr>
            <a:xfrm>
              <a:off x="4335354" y="2369049"/>
              <a:ext cx="2496726" cy="2207214"/>
            </a:xfrm>
            <a:custGeom>
              <a:avLst/>
              <a:rect l="l" t="t" r="r" b="b"/>
              <a:pathLst>
                <a:path w="6500" h="5670">
                  <a:moveTo>
                    <a:pt x="6500" y="5237"/>
                  </a:moveTo>
                  <a:lnTo>
                    <a:pt x="6167" y="4763"/>
                  </a:lnTo>
                  <a:lnTo>
                    <a:pt x="6167" y="4763"/>
                  </a:lnTo>
                  <a:lnTo>
                    <a:pt x="6096" y="4761"/>
                  </a:lnTo>
                  <a:lnTo>
                    <a:pt x="6026" y="4758"/>
                  </a:lnTo>
                  <a:lnTo>
                    <a:pt x="5956" y="4752"/>
                  </a:lnTo>
                  <a:lnTo>
                    <a:pt x="5887" y="4743"/>
                  </a:lnTo>
                  <a:lnTo>
                    <a:pt x="5818" y="4733"/>
                  </a:lnTo>
                  <a:lnTo>
                    <a:pt x="5750" y="4721"/>
                  </a:lnTo>
                  <a:lnTo>
                    <a:pt x="5681" y="4706"/>
                  </a:lnTo>
                  <a:lnTo>
                    <a:pt x="5612" y="4690"/>
                  </a:lnTo>
                  <a:lnTo>
                    <a:pt x="5543" y="4673"/>
                  </a:lnTo>
                  <a:lnTo>
                    <a:pt x="5476" y="4652"/>
                  </a:lnTo>
                  <a:lnTo>
                    <a:pt x="5408" y="4630"/>
                  </a:lnTo>
                  <a:lnTo>
                    <a:pt x="5341" y="4605"/>
                  </a:lnTo>
                  <a:lnTo>
                    <a:pt x="5274" y="4580"/>
                  </a:lnTo>
                  <a:lnTo>
                    <a:pt x="5208" y="4551"/>
                  </a:lnTo>
                  <a:lnTo>
                    <a:pt x="5142" y="4522"/>
                  </a:lnTo>
                  <a:lnTo>
                    <a:pt x="5076" y="4490"/>
                  </a:lnTo>
                  <a:lnTo>
                    <a:pt x="5076" y="4490"/>
                  </a:lnTo>
                  <a:lnTo>
                    <a:pt x="5045" y="4472"/>
                  </a:lnTo>
                  <a:lnTo>
                    <a:pt x="5012" y="4454"/>
                  </a:lnTo>
                  <a:lnTo>
                    <a:pt x="4978" y="4433"/>
                  </a:lnTo>
                  <a:lnTo>
                    <a:pt x="4943" y="4411"/>
                  </a:lnTo>
                  <a:lnTo>
                    <a:pt x="4871" y="4362"/>
                  </a:lnTo>
                  <a:lnTo>
                    <a:pt x="4797" y="4308"/>
                  </a:lnTo>
                  <a:lnTo>
                    <a:pt x="4721" y="4249"/>
                  </a:lnTo>
                  <a:lnTo>
                    <a:pt x="4646" y="4191"/>
                  </a:lnTo>
                  <a:lnTo>
                    <a:pt x="4573" y="4129"/>
                  </a:lnTo>
                  <a:lnTo>
                    <a:pt x="4501" y="4071"/>
                  </a:lnTo>
                  <a:lnTo>
                    <a:pt x="4435" y="4012"/>
                  </a:lnTo>
                  <a:lnTo>
                    <a:pt x="4372" y="3958"/>
                  </a:lnTo>
                  <a:lnTo>
                    <a:pt x="4268" y="3864"/>
                  </a:lnTo>
                  <a:lnTo>
                    <a:pt x="4198" y="3800"/>
                  </a:lnTo>
                  <a:lnTo>
                    <a:pt x="4173" y="3776"/>
                  </a:lnTo>
                  <a:lnTo>
                    <a:pt x="2775" y="2313"/>
                  </a:lnTo>
                  <a:lnTo>
                    <a:pt x="2146" y="1653"/>
                  </a:lnTo>
                  <a:lnTo>
                    <a:pt x="2144" y="1654"/>
                  </a:lnTo>
                  <a:lnTo>
                    <a:pt x="2144" y="1654"/>
                  </a:lnTo>
                  <a:lnTo>
                    <a:pt x="1957" y="1451"/>
                  </a:lnTo>
                  <a:lnTo>
                    <a:pt x="1757" y="1233"/>
                  </a:lnTo>
                  <a:lnTo>
                    <a:pt x="1515" y="972"/>
                  </a:lnTo>
                  <a:lnTo>
                    <a:pt x="1255" y="694"/>
                  </a:lnTo>
                  <a:lnTo>
                    <a:pt x="997" y="421"/>
                  </a:lnTo>
                  <a:lnTo>
                    <a:pt x="875" y="297"/>
                  </a:lnTo>
                  <a:lnTo>
                    <a:pt x="764" y="183"/>
                  </a:lnTo>
                  <a:lnTo>
                    <a:pt x="665" y="82"/>
                  </a:lnTo>
                  <a:lnTo>
                    <a:pt x="580" y="0"/>
                  </a:lnTo>
                  <a:lnTo>
                    <a:pt x="556" y="588"/>
                  </a:lnTo>
                  <a:lnTo>
                    <a:pt x="0" y="697"/>
                  </a:lnTo>
                  <a:lnTo>
                    <a:pt x="0" y="697"/>
                  </a:lnTo>
                  <a:lnTo>
                    <a:pt x="19" y="714"/>
                  </a:lnTo>
                  <a:lnTo>
                    <a:pt x="69" y="767"/>
                  </a:lnTo>
                  <a:lnTo>
                    <a:pt x="247" y="956"/>
                  </a:lnTo>
                  <a:lnTo>
                    <a:pt x="783" y="1526"/>
                  </a:lnTo>
                  <a:lnTo>
                    <a:pt x="1560" y="2356"/>
                  </a:lnTo>
                  <a:lnTo>
                    <a:pt x="1560" y="2356"/>
                  </a:lnTo>
                  <a:lnTo>
                    <a:pt x="2191" y="3015"/>
                  </a:lnTo>
                  <a:lnTo>
                    <a:pt x="2191" y="3015"/>
                  </a:lnTo>
                  <a:lnTo>
                    <a:pt x="3491" y="4375"/>
                  </a:lnTo>
                  <a:lnTo>
                    <a:pt x="3491" y="4375"/>
                  </a:lnTo>
                  <a:lnTo>
                    <a:pt x="3555" y="4446"/>
                  </a:lnTo>
                  <a:lnTo>
                    <a:pt x="3620" y="4516"/>
                  </a:lnTo>
                  <a:lnTo>
                    <a:pt x="3687" y="4583"/>
                  </a:lnTo>
                  <a:lnTo>
                    <a:pt x="3755" y="4651"/>
                  </a:lnTo>
                  <a:lnTo>
                    <a:pt x="3825" y="4715"/>
                  </a:lnTo>
                  <a:lnTo>
                    <a:pt x="3895" y="4778"/>
                  </a:lnTo>
                  <a:lnTo>
                    <a:pt x="3968" y="4838"/>
                  </a:lnTo>
                  <a:lnTo>
                    <a:pt x="4041" y="4898"/>
                  </a:lnTo>
                  <a:lnTo>
                    <a:pt x="4116" y="4955"/>
                  </a:lnTo>
                  <a:lnTo>
                    <a:pt x="4192" y="5011"/>
                  </a:lnTo>
                  <a:lnTo>
                    <a:pt x="4268" y="5064"/>
                  </a:lnTo>
                  <a:lnTo>
                    <a:pt x="4347" y="5115"/>
                  </a:lnTo>
                  <a:lnTo>
                    <a:pt x="4425" y="5165"/>
                  </a:lnTo>
                  <a:lnTo>
                    <a:pt x="4505" y="5212"/>
                  </a:lnTo>
                  <a:lnTo>
                    <a:pt x="4586" y="5256"/>
                  </a:lnTo>
                  <a:lnTo>
                    <a:pt x="4666" y="5298"/>
                  </a:lnTo>
                  <a:lnTo>
                    <a:pt x="4666" y="5298"/>
                  </a:lnTo>
                  <a:lnTo>
                    <a:pt x="4754" y="5340"/>
                  </a:lnTo>
                  <a:lnTo>
                    <a:pt x="4842" y="5381"/>
                  </a:lnTo>
                  <a:lnTo>
                    <a:pt x="4931" y="5420"/>
                  </a:lnTo>
                  <a:lnTo>
                    <a:pt x="5021" y="5455"/>
                  </a:lnTo>
                  <a:lnTo>
                    <a:pt x="5110" y="5487"/>
                  </a:lnTo>
                  <a:lnTo>
                    <a:pt x="5201" y="5516"/>
                  </a:lnTo>
                  <a:lnTo>
                    <a:pt x="5291" y="5544"/>
                  </a:lnTo>
                  <a:lnTo>
                    <a:pt x="5382" y="5567"/>
                  </a:lnTo>
                  <a:lnTo>
                    <a:pt x="5474" y="5589"/>
                  </a:lnTo>
                  <a:lnTo>
                    <a:pt x="5565" y="5610"/>
                  </a:lnTo>
                  <a:lnTo>
                    <a:pt x="5659" y="5626"/>
                  </a:lnTo>
                  <a:lnTo>
                    <a:pt x="5751" y="5639"/>
                  </a:lnTo>
                  <a:lnTo>
                    <a:pt x="5845" y="5651"/>
                  </a:lnTo>
                  <a:lnTo>
                    <a:pt x="5938" y="5660"/>
                  </a:lnTo>
                  <a:lnTo>
                    <a:pt x="6032" y="5666"/>
                  </a:lnTo>
                  <a:lnTo>
                    <a:pt x="6126" y="5670"/>
                  </a:lnTo>
                  <a:lnTo>
                    <a:pt x="6500" y="5237"/>
                  </a:lnTo>
                  <a:close/>
                </a:path>
              </a:pathLst>
            </a:custGeom>
            <a:gradFill rotWithShape="1">
              <a:gsLst>
                <a:gs pos="100000">
                  <a:srgbClr val="38d1db"/>
                </a:gs>
                <a:gs pos="18000">
                  <a:srgbClr val="9375fb"/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8" name="slide2_shape5"/>
            <p:cNvSpPr/>
            <p:nvPr/>
          </p:nvSpPr>
          <p:spPr>
            <a:xfrm>
              <a:off x="6729908" y="3182644"/>
              <a:ext cx="1319809" cy="1393619"/>
            </a:xfrm>
            <a:custGeom>
              <a:avLst/>
              <a:rect l="l" t="t" r="r" b="b"/>
              <a:pathLst>
                <a:path w="3437" h="3581">
                  <a:moveTo>
                    <a:pt x="3012" y="0"/>
                  </a:moveTo>
                  <a:lnTo>
                    <a:pt x="2529" y="342"/>
                  </a:lnTo>
                  <a:lnTo>
                    <a:pt x="2529" y="342"/>
                  </a:lnTo>
                  <a:lnTo>
                    <a:pt x="2523" y="397"/>
                  </a:lnTo>
                  <a:lnTo>
                    <a:pt x="2516" y="453"/>
                  </a:lnTo>
                  <a:lnTo>
                    <a:pt x="2507" y="509"/>
                  </a:lnTo>
                  <a:lnTo>
                    <a:pt x="2499" y="563"/>
                  </a:lnTo>
                  <a:lnTo>
                    <a:pt x="2488" y="618"/>
                  </a:lnTo>
                  <a:lnTo>
                    <a:pt x="2477" y="673"/>
                  </a:lnTo>
                  <a:lnTo>
                    <a:pt x="2463" y="727"/>
                  </a:lnTo>
                  <a:lnTo>
                    <a:pt x="2449" y="779"/>
                  </a:lnTo>
                  <a:lnTo>
                    <a:pt x="2434" y="834"/>
                  </a:lnTo>
                  <a:lnTo>
                    <a:pt x="2418" y="886"/>
                  </a:lnTo>
                  <a:lnTo>
                    <a:pt x="2400" y="938"/>
                  </a:lnTo>
                  <a:lnTo>
                    <a:pt x="2383" y="990"/>
                  </a:lnTo>
                  <a:lnTo>
                    <a:pt x="2362" y="1042"/>
                  </a:lnTo>
                  <a:lnTo>
                    <a:pt x="2342" y="1093"/>
                  </a:lnTo>
                  <a:lnTo>
                    <a:pt x="2320" y="1144"/>
                  </a:lnTo>
                  <a:lnTo>
                    <a:pt x="2297" y="1194"/>
                  </a:lnTo>
                  <a:lnTo>
                    <a:pt x="2273" y="1244"/>
                  </a:lnTo>
                  <a:lnTo>
                    <a:pt x="2248" y="1292"/>
                  </a:lnTo>
                  <a:lnTo>
                    <a:pt x="2222" y="1342"/>
                  </a:lnTo>
                  <a:lnTo>
                    <a:pt x="2194" y="1390"/>
                  </a:lnTo>
                  <a:lnTo>
                    <a:pt x="2166" y="1437"/>
                  </a:lnTo>
                  <a:lnTo>
                    <a:pt x="2137" y="1484"/>
                  </a:lnTo>
                  <a:lnTo>
                    <a:pt x="2106" y="1531"/>
                  </a:lnTo>
                  <a:lnTo>
                    <a:pt x="2076" y="1576"/>
                  </a:lnTo>
                  <a:lnTo>
                    <a:pt x="2042" y="1622"/>
                  </a:lnTo>
                  <a:lnTo>
                    <a:pt x="2008" y="1667"/>
                  </a:lnTo>
                  <a:lnTo>
                    <a:pt x="1975" y="1711"/>
                  </a:lnTo>
                  <a:lnTo>
                    <a:pt x="1938" y="1753"/>
                  </a:lnTo>
                  <a:lnTo>
                    <a:pt x="1901" y="1796"/>
                  </a:lnTo>
                  <a:lnTo>
                    <a:pt x="1865" y="1838"/>
                  </a:lnTo>
                  <a:lnTo>
                    <a:pt x="1825" y="1879"/>
                  </a:lnTo>
                  <a:lnTo>
                    <a:pt x="1786" y="1920"/>
                  </a:lnTo>
                  <a:lnTo>
                    <a:pt x="1786" y="1920"/>
                  </a:lnTo>
                  <a:lnTo>
                    <a:pt x="1742" y="1964"/>
                  </a:lnTo>
                  <a:lnTo>
                    <a:pt x="1696" y="2005"/>
                  </a:lnTo>
                  <a:lnTo>
                    <a:pt x="1650" y="2048"/>
                  </a:lnTo>
                  <a:lnTo>
                    <a:pt x="1603" y="2087"/>
                  </a:lnTo>
                  <a:lnTo>
                    <a:pt x="1554" y="2125"/>
                  </a:lnTo>
                  <a:lnTo>
                    <a:pt x="1506" y="2163"/>
                  </a:lnTo>
                  <a:lnTo>
                    <a:pt x="1456" y="2199"/>
                  </a:lnTo>
                  <a:lnTo>
                    <a:pt x="1407" y="2234"/>
                  </a:lnTo>
                  <a:lnTo>
                    <a:pt x="1355" y="2267"/>
                  </a:lnTo>
                  <a:lnTo>
                    <a:pt x="1304" y="2300"/>
                  </a:lnTo>
                  <a:lnTo>
                    <a:pt x="1251" y="2332"/>
                  </a:lnTo>
                  <a:lnTo>
                    <a:pt x="1199" y="2361"/>
                  </a:lnTo>
                  <a:lnTo>
                    <a:pt x="1146" y="2389"/>
                  </a:lnTo>
                  <a:lnTo>
                    <a:pt x="1092" y="2417"/>
                  </a:lnTo>
                  <a:lnTo>
                    <a:pt x="1036" y="2443"/>
                  </a:lnTo>
                  <a:lnTo>
                    <a:pt x="981" y="2467"/>
                  </a:lnTo>
                  <a:lnTo>
                    <a:pt x="925" y="2490"/>
                  </a:lnTo>
                  <a:lnTo>
                    <a:pt x="869" y="2512"/>
                  </a:lnTo>
                  <a:lnTo>
                    <a:pt x="812" y="2532"/>
                  </a:lnTo>
                  <a:lnTo>
                    <a:pt x="754" y="2551"/>
                  </a:lnTo>
                  <a:lnTo>
                    <a:pt x="697" y="2571"/>
                  </a:lnTo>
                  <a:lnTo>
                    <a:pt x="638" y="2587"/>
                  </a:lnTo>
                  <a:lnTo>
                    <a:pt x="580" y="2601"/>
                  </a:lnTo>
                  <a:lnTo>
                    <a:pt x="520" y="2614"/>
                  </a:lnTo>
                  <a:lnTo>
                    <a:pt x="460" y="2628"/>
                  </a:lnTo>
                  <a:lnTo>
                    <a:pt x="400" y="2638"/>
                  </a:lnTo>
                  <a:lnTo>
                    <a:pt x="340" y="2648"/>
                  </a:lnTo>
                  <a:lnTo>
                    <a:pt x="278" y="2655"/>
                  </a:lnTo>
                  <a:lnTo>
                    <a:pt x="218" y="2663"/>
                  </a:lnTo>
                  <a:lnTo>
                    <a:pt x="157" y="2667"/>
                  </a:lnTo>
                  <a:lnTo>
                    <a:pt x="94" y="2672"/>
                  </a:lnTo>
                  <a:lnTo>
                    <a:pt x="32" y="2673"/>
                  </a:lnTo>
                  <a:lnTo>
                    <a:pt x="370" y="3152"/>
                  </a:lnTo>
                  <a:lnTo>
                    <a:pt x="0" y="3581"/>
                  </a:lnTo>
                  <a:lnTo>
                    <a:pt x="0" y="3581"/>
                  </a:lnTo>
                  <a:lnTo>
                    <a:pt x="86" y="3580"/>
                  </a:lnTo>
                  <a:lnTo>
                    <a:pt x="171" y="3575"/>
                  </a:lnTo>
                  <a:lnTo>
                    <a:pt x="256" y="3569"/>
                  </a:lnTo>
                  <a:lnTo>
                    <a:pt x="341" y="3562"/>
                  </a:lnTo>
                  <a:lnTo>
                    <a:pt x="424" y="3552"/>
                  </a:lnTo>
                  <a:lnTo>
                    <a:pt x="509" y="3540"/>
                  </a:lnTo>
                  <a:lnTo>
                    <a:pt x="591" y="3525"/>
                  </a:lnTo>
                  <a:lnTo>
                    <a:pt x="675" y="3509"/>
                  </a:lnTo>
                  <a:lnTo>
                    <a:pt x="757" y="3492"/>
                  </a:lnTo>
                  <a:lnTo>
                    <a:pt x="839" y="3471"/>
                  </a:lnTo>
                  <a:lnTo>
                    <a:pt x="919" y="3449"/>
                  </a:lnTo>
                  <a:lnTo>
                    <a:pt x="1000" y="3426"/>
                  </a:lnTo>
                  <a:lnTo>
                    <a:pt x="1079" y="3401"/>
                  </a:lnTo>
                  <a:lnTo>
                    <a:pt x="1158" y="3373"/>
                  </a:lnTo>
                  <a:lnTo>
                    <a:pt x="1237" y="3342"/>
                  </a:lnTo>
                  <a:lnTo>
                    <a:pt x="1314" y="3312"/>
                  </a:lnTo>
                  <a:lnTo>
                    <a:pt x="1391" y="3278"/>
                  </a:lnTo>
                  <a:lnTo>
                    <a:pt x="1467" y="3243"/>
                  </a:lnTo>
                  <a:lnTo>
                    <a:pt x="1541" y="3206"/>
                  </a:lnTo>
                  <a:lnTo>
                    <a:pt x="1616" y="3167"/>
                  </a:lnTo>
                  <a:lnTo>
                    <a:pt x="1689" y="3127"/>
                  </a:lnTo>
                  <a:lnTo>
                    <a:pt x="1761" y="3085"/>
                  </a:lnTo>
                  <a:lnTo>
                    <a:pt x="1833" y="3039"/>
                  </a:lnTo>
                  <a:lnTo>
                    <a:pt x="1903" y="2994"/>
                  </a:lnTo>
                  <a:lnTo>
                    <a:pt x="1972" y="2945"/>
                  </a:lnTo>
                  <a:lnTo>
                    <a:pt x="2040" y="2896"/>
                  </a:lnTo>
                  <a:lnTo>
                    <a:pt x="2108" y="2844"/>
                  </a:lnTo>
                  <a:lnTo>
                    <a:pt x="2174" y="2792"/>
                  </a:lnTo>
                  <a:lnTo>
                    <a:pt x="2239" y="2736"/>
                  </a:lnTo>
                  <a:lnTo>
                    <a:pt x="2302" y="2680"/>
                  </a:lnTo>
                  <a:lnTo>
                    <a:pt x="2365" y="2622"/>
                  </a:lnTo>
                  <a:lnTo>
                    <a:pt x="2427" y="2562"/>
                  </a:lnTo>
                  <a:lnTo>
                    <a:pt x="2427" y="2562"/>
                  </a:lnTo>
                  <a:lnTo>
                    <a:pt x="2482" y="2505"/>
                  </a:lnTo>
                  <a:lnTo>
                    <a:pt x="2535" y="2447"/>
                  </a:lnTo>
                  <a:lnTo>
                    <a:pt x="2588" y="2389"/>
                  </a:lnTo>
                  <a:lnTo>
                    <a:pt x="2638" y="2330"/>
                  </a:lnTo>
                  <a:lnTo>
                    <a:pt x="2687" y="2270"/>
                  </a:lnTo>
                  <a:lnTo>
                    <a:pt x="2736" y="2209"/>
                  </a:lnTo>
                  <a:lnTo>
                    <a:pt x="2781" y="2147"/>
                  </a:lnTo>
                  <a:lnTo>
                    <a:pt x="2826" y="2084"/>
                  </a:lnTo>
                  <a:lnTo>
                    <a:pt x="2870" y="2020"/>
                  </a:lnTo>
                  <a:lnTo>
                    <a:pt x="2911" y="1955"/>
                  </a:lnTo>
                  <a:lnTo>
                    <a:pt x="2952" y="1891"/>
                  </a:lnTo>
                  <a:lnTo>
                    <a:pt x="2990" y="1824"/>
                  </a:lnTo>
                  <a:lnTo>
                    <a:pt x="3028" y="1758"/>
                  </a:lnTo>
                  <a:lnTo>
                    <a:pt x="3064" y="1689"/>
                  </a:lnTo>
                  <a:lnTo>
                    <a:pt x="3099" y="1622"/>
                  </a:lnTo>
                  <a:lnTo>
                    <a:pt x="3131" y="1551"/>
                  </a:lnTo>
                  <a:lnTo>
                    <a:pt x="3162" y="1482"/>
                  </a:lnTo>
                  <a:lnTo>
                    <a:pt x="3192" y="1411"/>
                  </a:lnTo>
                  <a:lnTo>
                    <a:pt x="3220" y="1340"/>
                  </a:lnTo>
                  <a:lnTo>
                    <a:pt x="3246" y="1269"/>
                  </a:lnTo>
                  <a:lnTo>
                    <a:pt x="3271" y="1195"/>
                  </a:lnTo>
                  <a:lnTo>
                    <a:pt x="3295" y="1124"/>
                  </a:lnTo>
                  <a:lnTo>
                    <a:pt x="3315" y="1049"/>
                  </a:lnTo>
                  <a:lnTo>
                    <a:pt x="3336" y="976"/>
                  </a:lnTo>
                  <a:lnTo>
                    <a:pt x="3355" y="901"/>
                  </a:lnTo>
                  <a:lnTo>
                    <a:pt x="3371" y="826"/>
                  </a:lnTo>
                  <a:lnTo>
                    <a:pt x="3386" y="750"/>
                  </a:lnTo>
                  <a:lnTo>
                    <a:pt x="3399" y="674"/>
                  </a:lnTo>
                  <a:lnTo>
                    <a:pt x="3410" y="598"/>
                  </a:lnTo>
                  <a:lnTo>
                    <a:pt x="3421" y="520"/>
                  </a:lnTo>
                  <a:lnTo>
                    <a:pt x="3429" y="444"/>
                  </a:lnTo>
                  <a:lnTo>
                    <a:pt x="3437" y="366"/>
                  </a:lnTo>
                  <a:lnTo>
                    <a:pt x="3012" y="0"/>
                  </a:lnTo>
                  <a:close/>
                </a:path>
              </a:pathLst>
            </a:custGeom>
            <a:solidFill>
              <a:srgbClr val="38d1db"/>
            </a:soli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9" name="slide2_shape6"/>
            <p:cNvSpPr/>
            <p:nvPr/>
          </p:nvSpPr>
          <p:spPr>
            <a:xfrm>
              <a:off x="5293329" y="1864544"/>
              <a:ext cx="1553348" cy="1218444"/>
            </a:xfrm>
            <a:custGeom>
              <a:avLst/>
              <a:rect l="l" t="t" r="r" b="b"/>
              <a:pathLst>
                <a:path w="4044" h="3128">
                  <a:moveTo>
                    <a:pt x="3659" y="463"/>
                  </a:moveTo>
                  <a:lnTo>
                    <a:pt x="4044" y="16"/>
                  </a:lnTo>
                  <a:lnTo>
                    <a:pt x="4044" y="16"/>
                  </a:lnTo>
                  <a:lnTo>
                    <a:pt x="3960" y="9"/>
                  </a:lnTo>
                  <a:lnTo>
                    <a:pt x="3876" y="4"/>
                  </a:lnTo>
                  <a:lnTo>
                    <a:pt x="3791" y="1"/>
                  </a:lnTo>
                  <a:lnTo>
                    <a:pt x="3706" y="0"/>
                  </a:lnTo>
                  <a:lnTo>
                    <a:pt x="3706" y="0"/>
                  </a:lnTo>
                  <a:lnTo>
                    <a:pt x="3652" y="1"/>
                  </a:lnTo>
                  <a:lnTo>
                    <a:pt x="3598" y="3"/>
                  </a:lnTo>
                  <a:lnTo>
                    <a:pt x="3544" y="4"/>
                  </a:lnTo>
                  <a:lnTo>
                    <a:pt x="3491" y="9"/>
                  </a:lnTo>
                  <a:lnTo>
                    <a:pt x="3437" y="13"/>
                  </a:lnTo>
                  <a:lnTo>
                    <a:pt x="3383" y="18"/>
                  </a:lnTo>
                  <a:lnTo>
                    <a:pt x="3330" y="25"/>
                  </a:lnTo>
                  <a:lnTo>
                    <a:pt x="3276" y="32"/>
                  </a:lnTo>
                  <a:lnTo>
                    <a:pt x="3223" y="40"/>
                  </a:lnTo>
                  <a:lnTo>
                    <a:pt x="3171" y="50"/>
                  </a:lnTo>
                  <a:lnTo>
                    <a:pt x="3116" y="60"/>
                  </a:lnTo>
                  <a:lnTo>
                    <a:pt x="3064" y="72"/>
                  </a:lnTo>
                  <a:lnTo>
                    <a:pt x="3011" y="83"/>
                  </a:lnTo>
                  <a:lnTo>
                    <a:pt x="2958" y="97"/>
                  </a:lnTo>
                  <a:lnTo>
                    <a:pt x="2906" y="111"/>
                  </a:lnTo>
                  <a:lnTo>
                    <a:pt x="2853" y="126"/>
                  </a:lnTo>
                  <a:lnTo>
                    <a:pt x="2800" y="142"/>
                  </a:lnTo>
                  <a:lnTo>
                    <a:pt x="2748" y="160"/>
                  </a:lnTo>
                  <a:lnTo>
                    <a:pt x="2695" y="177"/>
                  </a:lnTo>
                  <a:lnTo>
                    <a:pt x="2642" y="196"/>
                  </a:lnTo>
                  <a:lnTo>
                    <a:pt x="2590" y="217"/>
                  </a:lnTo>
                  <a:lnTo>
                    <a:pt x="2538" y="237"/>
                  </a:lnTo>
                  <a:lnTo>
                    <a:pt x="2486" y="259"/>
                  </a:lnTo>
                  <a:lnTo>
                    <a:pt x="2434" y="283"/>
                  </a:lnTo>
                  <a:lnTo>
                    <a:pt x="2383" y="306"/>
                  </a:lnTo>
                  <a:lnTo>
                    <a:pt x="2330" y="331"/>
                  </a:lnTo>
                  <a:lnTo>
                    <a:pt x="2279" y="357"/>
                  </a:lnTo>
                  <a:lnTo>
                    <a:pt x="2228" y="384"/>
                  </a:lnTo>
                  <a:lnTo>
                    <a:pt x="2177" y="411"/>
                  </a:lnTo>
                  <a:lnTo>
                    <a:pt x="2126" y="441"/>
                  </a:lnTo>
                  <a:lnTo>
                    <a:pt x="2074" y="470"/>
                  </a:lnTo>
                  <a:lnTo>
                    <a:pt x="2023" y="501"/>
                  </a:lnTo>
                  <a:lnTo>
                    <a:pt x="2023" y="501"/>
                  </a:lnTo>
                  <a:lnTo>
                    <a:pt x="1946" y="549"/>
                  </a:lnTo>
                  <a:lnTo>
                    <a:pt x="1868" y="600"/>
                  </a:lnTo>
                  <a:lnTo>
                    <a:pt x="1792" y="655"/>
                  </a:lnTo>
                  <a:lnTo>
                    <a:pt x="1714" y="710"/>
                  </a:lnTo>
                  <a:lnTo>
                    <a:pt x="1638" y="767"/>
                  </a:lnTo>
                  <a:lnTo>
                    <a:pt x="1562" y="827"/>
                  </a:lnTo>
                  <a:lnTo>
                    <a:pt x="1486" y="889"/>
                  </a:lnTo>
                  <a:lnTo>
                    <a:pt x="1410" y="953"/>
                  </a:lnTo>
                  <a:lnTo>
                    <a:pt x="1335" y="1021"/>
                  </a:lnTo>
                  <a:lnTo>
                    <a:pt x="1261" y="1090"/>
                  </a:lnTo>
                  <a:lnTo>
                    <a:pt x="1184" y="1161"/>
                  </a:lnTo>
                  <a:lnTo>
                    <a:pt x="1110" y="1235"/>
                  </a:lnTo>
                  <a:lnTo>
                    <a:pt x="1035" y="1312"/>
                  </a:lnTo>
                  <a:lnTo>
                    <a:pt x="960" y="1390"/>
                  </a:lnTo>
                  <a:lnTo>
                    <a:pt x="884" y="1472"/>
                  </a:lnTo>
                  <a:lnTo>
                    <a:pt x="810" y="1555"/>
                  </a:lnTo>
                  <a:lnTo>
                    <a:pt x="255" y="2223"/>
                  </a:lnTo>
                  <a:lnTo>
                    <a:pt x="120" y="2088"/>
                  </a:lnTo>
                  <a:lnTo>
                    <a:pt x="0" y="3128"/>
                  </a:lnTo>
                  <a:lnTo>
                    <a:pt x="1038" y="3007"/>
                  </a:lnTo>
                  <a:lnTo>
                    <a:pt x="899" y="2867"/>
                  </a:lnTo>
                  <a:lnTo>
                    <a:pt x="1515" y="2128"/>
                  </a:lnTo>
                  <a:lnTo>
                    <a:pt x="1515" y="2126"/>
                  </a:lnTo>
                  <a:lnTo>
                    <a:pt x="1515" y="2126"/>
                  </a:lnTo>
                  <a:lnTo>
                    <a:pt x="1577" y="2059"/>
                  </a:lnTo>
                  <a:lnTo>
                    <a:pt x="1638" y="1993"/>
                  </a:lnTo>
                  <a:lnTo>
                    <a:pt x="1700" y="1929"/>
                  </a:lnTo>
                  <a:lnTo>
                    <a:pt x="1761" y="1867"/>
                  </a:lnTo>
                  <a:lnTo>
                    <a:pt x="1823" y="1807"/>
                  </a:lnTo>
                  <a:lnTo>
                    <a:pt x="1884" y="1749"/>
                  </a:lnTo>
                  <a:lnTo>
                    <a:pt x="1946" y="1693"/>
                  </a:lnTo>
                  <a:lnTo>
                    <a:pt x="2007" y="1637"/>
                  </a:lnTo>
                  <a:lnTo>
                    <a:pt x="2068" y="1586"/>
                  </a:lnTo>
                  <a:lnTo>
                    <a:pt x="2130" y="1535"/>
                  </a:lnTo>
                  <a:lnTo>
                    <a:pt x="2191" y="1486"/>
                  </a:lnTo>
                  <a:lnTo>
                    <a:pt x="2253" y="1440"/>
                  </a:lnTo>
                  <a:lnTo>
                    <a:pt x="2313" y="1396"/>
                  </a:lnTo>
                  <a:lnTo>
                    <a:pt x="2374" y="1353"/>
                  </a:lnTo>
                  <a:lnTo>
                    <a:pt x="2436" y="1312"/>
                  </a:lnTo>
                  <a:lnTo>
                    <a:pt x="2497" y="1274"/>
                  </a:lnTo>
                  <a:lnTo>
                    <a:pt x="2497" y="1274"/>
                  </a:lnTo>
                  <a:lnTo>
                    <a:pt x="2572" y="1229"/>
                  </a:lnTo>
                  <a:lnTo>
                    <a:pt x="2648" y="1188"/>
                  </a:lnTo>
                  <a:lnTo>
                    <a:pt x="2723" y="1148"/>
                  </a:lnTo>
                  <a:lnTo>
                    <a:pt x="2799" y="1113"/>
                  </a:lnTo>
                  <a:lnTo>
                    <a:pt x="2873" y="1079"/>
                  </a:lnTo>
                  <a:lnTo>
                    <a:pt x="2948" y="1050"/>
                  </a:lnTo>
                  <a:lnTo>
                    <a:pt x="3023" y="1022"/>
                  </a:lnTo>
                  <a:lnTo>
                    <a:pt x="3099" y="999"/>
                  </a:lnTo>
                  <a:lnTo>
                    <a:pt x="3174" y="977"/>
                  </a:lnTo>
                  <a:lnTo>
                    <a:pt x="3250" y="958"/>
                  </a:lnTo>
                  <a:lnTo>
                    <a:pt x="3324" y="943"/>
                  </a:lnTo>
                  <a:lnTo>
                    <a:pt x="3400" y="930"/>
                  </a:lnTo>
                  <a:lnTo>
                    <a:pt x="3477" y="920"/>
                  </a:lnTo>
                  <a:lnTo>
                    <a:pt x="3553" y="912"/>
                  </a:lnTo>
                  <a:lnTo>
                    <a:pt x="3629" y="908"/>
                  </a:lnTo>
                  <a:lnTo>
                    <a:pt x="3706" y="908"/>
                  </a:lnTo>
                  <a:lnTo>
                    <a:pt x="3706" y="908"/>
                  </a:lnTo>
                  <a:lnTo>
                    <a:pt x="3775" y="908"/>
                  </a:lnTo>
                  <a:lnTo>
                    <a:pt x="3845" y="911"/>
                  </a:lnTo>
                  <a:lnTo>
                    <a:pt x="3914" y="915"/>
                  </a:lnTo>
                  <a:lnTo>
                    <a:pt x="3983" y="923"/>
                  </a:lnTo>
                  <a:lnTo>
                    <a:pt x="3659" y="463"/>
                  </a:lnTo>
                  <a:close/>
                </a:path>
              </a:pathLst>
            </a:custGeom>
            <a:solidFill>
              <a:srgbClr val="38d1db"/>
            </a:soli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10" name="slide2_shape7"/>
            <p:cNvSpPr/>
            <p:nvPr/>
          </p:nvSpPr>
          <p:spPr>
            <a:xfrm>
              <a:off x="6738358" y="1875446"/>
              <a:ext cx="1315200" cy="1398622"/>
            </a:xfrm>
            <a:custGeom>
              <a:avLst/>
              <a:rect l="l" t="t" r="r" b="b"/>
              <a:pathLst>
                <a:path w="10000" h="9925">
                  <a:moveTo>
                    <a:pt x="7021" y="2744"/>
                  </a:moveTo>
                  <a:lnTo>
                    <a:pt x="7021" y="2744"/>
                  </a:lnTo>
                  <a:lnTo>
                    <a:pt x="6866" y="2600"/>
                  </a:lnTo>
                  <a:lnTo>
                    <a:pt x="6711" y="2465"/>
                  </a:lnTo>
                  <a:lnTo>
                    <a:pt x="6554" y="2327"/>
                  </a:lnTo>
                  <a:cubicBezTo>
                    <a:pt x="6501" y="2284"/>
                    <a:pt x="6449" y="2240"/>
                    <a:pt x="6396" y="2197"/>
                  </a:cubicBezTo>
                  <a:lnTo>
                    <a:pt x="6230" y="2067"/>
                  </a:lnTo>
                  <a:cubicBezTo>
                    <a:pt x="6175" y="2026"/>
                    <a:pt x="6121" y="1984"/>
                    <a:pt x="6066" y="1943"/>
                  </a:cubicBezTo>
                  <a:cubicBezTo>
                    <a:pt x="6011" y="1903"/>
                    <a:pt x="5955" y="1864"/>
                    <a:pt x="5900" y="1824"/>
                  </a:cubicBezTo>
                  <a:lnTo>
                    <a:pt x="5730" y="1708"/>
                  </a:lnTo>
                  <a:lnTo>
                    <a:pt x="5558" y="1589"/>
                  </a:lnTo>
                  <a:lnTo>
                    <a:pt x="5383" y="1481"/>
                  </a:lnTo>
                  <a:lnTo>
                    <a:pt x="5207" y="1376"/>
                  </a:lnTo>
                  <a:lnTo>
                    <a:pt x="5029" y="1271"/>
                  </a:lnTo>
                  <a:lnTo>
                    <a:pt x="4848" y="1172"/>
                  </a:lnTo>
                  <a:lnTo>
                    <a:pt x="4664" y="1075"/>
                  </a:lnTo>
                  <a:lnTo>
                    <a:pt x="4480" y="984"/>
                  </a:lnTo>
                  <a:lnTo>
                    <a:pt x="4296" y="893"/>
                  </a:lnTo>
                  <a:lnTo>
                    <a:pt x="4109" y="810"/>
                  </a:lnTo>
                  <a:lnTo>
                    <a:pt x="3916" y="727"/>
                  </a:lnTo>
                  <a:lnTo>
                    <a:pt x="3730" y="652"/>
                  </a:lnTo>
                  <a:lnTo>
                    <a:pt x="3537" y="578"/>
                  </a:lnTo>
                  <a:lnTo>
                    <a:pt x="3341" y="508"/>
                  </a:lnTo>
                  <a:lnTo>
                    <a:pt x="3143" y="445"/>
                  </a:lnTo>
                  <a:lnTo>
                    <a:pt x="2947" y="379"/>
                  </a:lnTo>
                  <a:lnTo>
                    <a:pt x="2745" y="323"/>
                  </a:lnTo>
                  <a:lnTo>
                    <a:pt x="2550" y="271"/>
                  </a:lnTo>
                  <a:lnTo>
                    <a:pt x="2345" y="218"/>
                  </a:lnTo>
                  <a:lnTo>
                    <a:pt x="2144" y="174"/>
                  </a:lnTo>
                  <a:lnTo>
                    <a:pt x="1936" y="130"/>
                  </a:lnTo>
                  <a:lnTo>
                    <a:pt x="1732" y="91"/>
                  </a:lnTo>
                  <a:lnTo>
                    <a:pt x="1527" y="55"/>
                  </a:lnTo>
                  <a:lnTo>
                    <a:pt x="1317" y="25"/>
                  </a:lnTo>
                  <a:lnTo>
                    <a:pt x="1110" y="0"/>
                  </a:lnTo>
                  <a:lnTo>
                    <a:pt x="0" y="1219"/>
                  </a:lnTo>
                  <a:lnTo>
                    <a:pt x="967" y="2509"/>
                  </a:lnTo>
                  <a:lnTo>
                    <a:pt x="967" y="2509"/>
                  </a:lnTo>
                  <a:lnTo>
                    <a:pt x="1113" y="2534"/>
                  </a:lnTo>
                  <a:lnTo>
                    <a:pt x="1259" y="2556"/>
                  </a:lnTo>
                  <a:lnTo>
                    <a:pt x="1408" y="2586"/>
                  </a:lnTo>
                  <a:lnTo>
                    <a:pt x="1554" y="2614"/>
                  </a:lnTo>
                  <a:lnTo>
                    <a:pt x="1694" y="2650"/>
                  </a:lnTo>
                  <a:lnTo>
                    <a:pt x="1840" y="2686"/>
                  </a:lnTo>
                  <a:lnTo>
                    <a:pt x="1980" y="2722"/>
                  </a:lnTo>
                  <a:lnTo>
                    <a:pt x="2120" y="2763"/>
                  </a:lnTo>
                  <a:lnTo>
                    <a:pt x="2263" y="2807"/>
                  </a:lnTo>
                  <a:lnTo>
                    <a:pt x="2404" y="2857"/>
                  </a:lnTo>
                  <a:lnTo>
                    <a:pt x="2541" y="2904"/>
                  </a:lnTo>
                  <a:lnTo>
                    <a:pt x="2681" y="2954"/>
                  </a:lnTo>
                  <a:cubicBezTo>
                    <a:pt x="2726" y="2972"/>
                    <a:pt x="2770" y="2991"/>
                    <a:pt x="2815" y="3009"/>
                  </a:cubicBezTo>
                  <a:lnTo>
                    <a:pt x="2950" y="3067"/>
                  </a:lnTo>
                  <a:cubicBezTo>
                    <a:pt x="2995" y="3087"/>
                    <a:pt x="3039" y="3108"/>
                    <a:pt x="3084" y="3128"/>
                  </a:cubicBezTo>
                  <a:lnTo>
                    <a:pt x="3216" y="3189"/>
                  </a:lnTo>
                  <a:lnTo>
                    <a:pt x="3347" y="3252"/>
                  </a:lnTo>
                  <a:cubicBezTo>
                    <a:pt x="3392" y="3274"/>
                    <a:pt x="3436" y="3297"/>
                    <a:pt x="3481" y="3319"/>
                  </a:cubicBezTo>
                  <a:lnTo>
                    <a:pt x="3610" y="3390"/>
                  </a:lnTo>
                  <a:cubicBezTo>
                    <a:pt x="3653" y="3413"/>
                    <a:pt x="3695" y="3437"/>
                    <a:pt x="3738" y="3460"/>
                  </a:cubicBezTo>
                  <a:lnTo>
                    <a:pt x="3861" y="3537"/>
                  </a:lnTo>
                  <a:lnTo>
                    <a:pt x="3987" y="3614"/>
                  </a:lnTo>
                  <a:lnTo>
                    <a:pt x="4109" y="3689"/>
                  </a:lnTo>
                  <a:lnTo>
                    <a:pt x="4232" y="3775"/>
                  </a:lnTo>
                  <a:lnTo>
                    <a:pt x="4352" y="3855"/>
                  </a:lnTo>
                  <a:cubicBezTo>
                    <a:pt x="4392" y="3885"/>
                    <a:pt x="4431" y="3916"/>
                    <a:pt x="4471" y="3946"/>
                  </a:cubicBezTo>
                  <a:lnTo>
                    <a:pt x="4588" y="4034"/>
                  </a:lnTo>
                  <a:lnTo>
                    <a:pt x="4702" y="4123"/>
                  </a:lnTo>
                  <a:lnTo>
                    <a:pt x="4819" y="4219"/>
                  </a:lnTo>
                  <a:lnTo>
                    <a:pt x="4930" y="4313"/>
                  </a:lnTo>
                  <a:lnTo>
                    <a:pt x="5041" y="4416"/>
                  </a:lnTo>
                  <a:lnTo>
                    <a:pt x="5149" y="4515"/>
                  </a:lnTo>
                  <a:lnTo>
                    <a:pt x="5149" y="4515"/>
                  </a:lnTo>
                  <a:cubicBezTo>
                    <a:pt x="5193" y="4557"/>
                    <a:pt x="5236" y="4600"/>
                    <a:pt x="5280" y="4642"/>
                  </a:cubicBezTo>
                  <a:lnTo>
                    <a:pt x="5409" y="4769"/>
                  </a:lnTo>
                  <a:lnTo>
                    <a:pt x="5532" y="4905"/>
                  </a:lnTo>
                  <a:lnTo>
                    <a:pt x="5651" y="5037"/>
                  </a:lnTo>
                  <a:lnTo>
                    <a:pt x="5768" y="5175"/>
                  </a:lnTo>
                  <a:lnTo>
                    <a:pt x="5879" y="5316"/>
                  </a:lnTo>
                  <a:lnTo>
                    <a:pt x="5987" y="5457"/>
                  </a:lnTo>
                  <a:lnTo>
                    <a:pt x="6092" y="5601"/>
                  </a:lnTo>
                  <a:cubicBezTo>
                    <a:pt x="6125" y="5649"/>
                    <a:pt x="6159" y="5697"/>
                    <a:pt x="6192" y="5745"/>
                  </a:cubicBezTo>
                  <a:cubicBezTo>
                    <a:pt x="6225" y="5796"/>
                    <a:pt x="6258" y="5846"/>
                    <a:pt x="6291" y="5897"/>
                  </a:cubicBezTo>
                  <a:cubicBezTo>
                    <a:pt x="6320" y="5947"/>
                    <a:pt x="6350" y="5996"/>
                    <a:pt x="6379" y="6046"/>
                  </a:cubicBezTo>
                  <a:cubicBezTo>
                    <a:pt x="6409" y="6096"/>
                    <a:pt x="6439" y="6145"/>
                    <a:pt x="6469" y="6195"/>
                  </a:cubicBezTo>
                  <a:cubicBezTo>
                    <a:pt x="6497" y="6247"/>
                    <a:pt x="6526" y="6298"/>
                    <a:pt x="6554" y="6350"/>
                  </a:cubicBezTo>
                  <a:cubicBezTo>
                    <a:pt x="6581" y="6402"/>
                    <a:pt x="6609" y="6455"/>
                    <a:pt x="6636" y="6507"/>
                  </a:cubicBezTo>
                  <a:cubicBezTo>
                    <a:pt x="6660" y="6560"/>
                    <a:pt x="6685" y="6612"/>
                    <a:pt x="6709" y="6665"/>
                  </a:cubicBezTo>
                  <a:cubicBezTo>
                    <a:pt x="6733" y="6717"/>
                    <a:pt x="6758" y="6770"/>
                    <a:pt x="6782" y="6822"/>
                  </a:cubicBezTo>
                  <a:cubicBezTo>
                    <a:pt x="6804" y="6876"/>
                    <a:pt x="6827" y="6929"/>
                    <a:pt x="6849" y="6983"/>
                  </a:cubicBezTo>
                  <a:cubicBezTo>
                    <a:pt x="6870" y="7037"/>
                    <a:pt x="6892" y="7092"/>
                    <a:pt x="6913" y="7146"/>
                  </a:cubicBezTo>
                  <a:cubicBezTo>
                    <a:pt x="6933" y="7200"/>
                    <a:pt x="6954" y="7255"/>
                    <a:pt x="6974" y="7309"/>
                  </a:cubicBezTo>
                  <a:cubicBezTo>
                    <a:pt x="6993" y="7364"/>
                    <a:pt x="7011" y="7419"/>
                    <a:pt x="7030" y="7474"/>
                  </a:cubicBezTo>
                  <a:cubicBezTo>
                    <a:pt x="7046" y="7529"/>
                    <a:pt x="7063" y="7585"/>
                    <a:pt x="7079" y="7640"/>
                  </a:cubicBezTo>
                  <a:cubicBezTo>
                    <a:pt x="7095" y="7696"/>
                    <a:pt x="7110" y="7753"/>
                    <a:pt x="7126" y="7809"/>
                  </a:cubicBezTo>
                  <a:cubicBezTo>
                    <a:pt x="7141" y="7864"/>
                    <a:pt x="7155" y="7920"/>
                    <a:pt x="7170" y="7975"/>
                  </a:cubicBezTo>
                  <a:cubicBezTo>
                    <a:pt x="7183" y="8032"/>
                    <a:pt x="7195" y="8089"/>
                    <a:pt x="7208" y="8146"/>
                  </a:cubicBezTo>
                  <a:cubicBezTo>
                    <a:pt x="7218" y="8204"/>
                    <a:pt x="7227" y="8262"/>
                    <a:pt x="7237" y="8320"/>
                  </a:cubicBezTo>
                  <a:cubicBezTo>
                    <a:pt x="7248" y="8378"/>
                    <a:pt x="7258" y="8436"/>
                    <a:pt x="7269" y="8494"/>
                  </a:cubicBezTo>
                  <a:cubicBezTo>
                    <a:pt x="7277" y="8550"/>
                    <a:pt x="7285" y="8607"/>
                    <a:pt x="7293" y="8663"/>
                  </a:cubicBezTo>
                  <a:cubicBezTo>
                    <a:pt x="7301" y="8723"/>
                    <a:pt x="7308" y="8782"/>
                    <a:pt x="7316" y="8842"/>
                  </a:cubicBezTo>
                  <a:lnTo>
                    <a:pt x="7328" y="9016"/>
                  </a:lnTo>
                  <a:cubicBezTo>
                    <a:pt x="7333" y="9075"/>
                    <a:pt x="7337" y="9134"/>
                    <a:pt x="7342" y="9193"/>
                  </a:cubicBezTo>
                  <a:lnTo>
                    <a:pt x="7351" y="9367"/>
                  </a:lnTo>
                  <a:lnTo>
                    <a:pt x="7351" y="9544"/>
                  </a:lnTo>
                  <a:lnTo>
                    <a:pt x="7351" y="9544"/>
                  </a:lnTo>
                  <a:lnTo>
                    <a:pt x="7351" y="9735"/>
                  </a:lnTo>
                  <a:cubicBezTo>
                    <a:pt x="7348" y="9798"/>
                    <a:pt x="7345" y="9862"/>
                    <a:pt x="7342" y="9925"/>
                  </a:cubicBezTo>
                  <a:lnTo>
                    <a:pt x="8747" y="8986"/>
                  </a:lnTo>
                  <a:lnTo>
                    <a:pt x="9988" y="9437"/>
                  </a:lnTo>
                  <a:lnTo>
                    <a:pt x="9964" y="9707"/>
                  </a:lnTo>
                  <a:cubicBezTo>
                    <a:pt x="9975" y="9728"/>
                    <a:pt x="9986" y="9750"/>
                    <a:pt x="9997" y="9771"/>
                  </a:cubicBezTo>
                  <a:cubicBezTo>
                    <a:pt x="9998" y="9695"/>
                    <a:pt x="9999" y="9620"/>
                    <a:pt x="10000" y="9544"/>
                  </a:cubicBezTo>
                  <a:lnTo>
                    <a:pt x="10000" y="9544"/>
                  </a:lnTo>
                  <a:cubicBezTo>
                    <a:pt x="9999" y="9465"/>
                    <a:pt x="9998" y="9385"/>
                    <a:pt x="9997" y="9306"/>
                  </a:cubicBezTo>
                  <a:lnTo>
                    <a:pt x="9988" y="9069"/>
                  </a:lnTo>
                  <a:cubicBezTo>
                    <a:pt x="9982" y="8989"/>
                    <a:pt x="9977" y="8908"/>
                    <a:pt x="9971" y="8828"/>
                  </a:cubicBezTo>
                  <a:lnTo>
                    <a:pt x="9947" y="8591"/>
                  </a:lnTo>
                  <a:cubicBezTo>
                    <a:pt x="9939" y="8513"/>
                    <a:pt x="9932" y="8434"/>
                    <a:pt x="9924" y="8356"/>
                  </a:cubicBezTo>
                  <a:cubicBezTo>
                    <a:pt x="9912" y="8278"/>
                    <a:pt x="9901" y="8199"/>
                    <a:pt x="9889" y="8121"/>
                  </a:cubicBezTo>
                  <a:cubicBezTo>
                    <a:pt x="9876" y="8043"/>
                    <a:pt x="9864" y="7964"/>
                    <a:pt x="9851" y="7886"/>
                  </a:cubicBezTo>
                  <a:cubicBezTo>
                    <a:pt x="9835" y="7810"/>
                    <a:pt x="9820" y="7733"/>
                    <a:pt x="9804" y="7657"/>
                  </a:cubicBezTo>
                  <a:cubicBezTo>
                    <a:pt x="9787" y="7580"/>
                    <a:pt x="9769" y="7502"/>
                    <a:pt x="9752" y="7425"/>
                  </a:cubicBezTo>
                  <a:cubicBezTo>
                    <a:pt x="9732" y="7348"/>
                    <a:pt x="9713" y="7272"/>
                    <a:pt x="9693" y="7195"/>
                  </a:cubicBezTo>
                  <a:cubicBezTo>
                    <a:pt x="9673" y="7120"/>
                    <a:pt x="9652" y="7044"/>
                    <a:pt x="9632" y="6969"/>
                  </a:cubicBezTo>
                  <a:cubicBezTo>
                    <a:pt x="9610" y="6894"/>
                    <a:pt x="9587" y="6820"/>
                    <a:pt x="9565" y="6745"/>
                  </a:cubicBezTo>
                  <a:cubicBezTo>
                    <a:pt x="9539" y="6669"/>
                    <a:pt x="9512" y="6594"/>
                    <a:pt x="9486" y="6518"/>
                  </a:cubicBezTo>
                  <a:cubicBezTo>
                    <a:pt x="9460" y="6445"/>
                    <a:pt x="9433" y="6373"/>
                    <a:pt x="9407" y="6300"/>
                  </a:cubicBezTo>
                  <a:cubicBezTo>
                    <a:pt x="9378" y="6225"/>
                    <a:pt x="9349" y="6151"/>
                    <a:pt x="9320" y="6076"/>
                  </a:cubicBezTo>
                  <a:cubicBezTo>
                    <a:pt x="9291" y="6005"/>
                    <a:pt x="9261" y="5934"/>
                    <a:pt x="9232" y="5863"/>
                  </a:cubicBezTo>
                  <a:cubicBezTo>
                    <a:pt x="9199" y="5791"/>
                    <a:pt x="9166" y="5720"/>
                    <a:pt x="9133" y="5648"/>
                  </a:cubicBezTo>
                  <a:cubicBezTo>
                    <a:pt x="9099" y="5577"/>
                    <a:pt x="9064" y="5506"/>
                    <a:pt x="9030" y="5435"/>
                  </a:cubicBezTo>
                  <a:lnTo>
                    <a:pt x="8919" y="5222"/>
                  </a:lnTo>
                  <a:lnTo>
                    <a:pt x="8808" y="5018"/>
                  </a:lnTo>
                  <a:cubicBezTo>
                    <a:pt x="8768" y="4949"/>
                    <a:pt x="8729" y="4880"/>
                    <a:pt x="8689" y="4811"/>
                  </a:cubicBezTo>
                  <a:lnTo>
                    <a:pt x="8563" y="4609"/>
                  </a:lnTo>
                  <a:cubicBezTo>
                    <a:pt x="8519" y="4542"/>
                    <a:pt x="8476" y="4474"/>
                    <a:pt x="8432" y="4407"/>
                  </a:cubicBezTo>
                  <a:lnTo>
                    <a:pt x="8294" y="4211"/>
                  </a:lnTo>
                  <a:cubicBezTo>
                    <a:pt x="8247" y="4147"/>
                    <a:pt x="8201" y="4082"/>
                    <a:pt x="8154" y="4018"/>
                  </a:cubicBezTo>
                  <a:lnTo>
                    <a:pt x="8008" y="3824"/>
                  </a:lnTo>
                  <a:lnTo>
                    <a:pt x="7859" y="3636"/>
                  </a:lnTo>
                  <a:cubicBezTo>
                    <a:pt x="7807" y="3574"/>
                    <a:pt x="7754" y="3513"/>
                    <a:pt x="7702" y="3451"/>
                  </a:cubicBezTo>
                  <a:lnTo>
                    <a:pt x="7538" y="3269"/>
                  </a:lnTo>
                  <a:lnTo>
                    <a:pt x="7371" y="3092"/>
                  </a:lnTo>
                  <a:lnTo>
                    <a:pt x="7199" y="2912"/>
                  </a:lnTo>
                  <a:lnTo>
                    <a:pt x="7021" y="2744"/>
                  </a:lnTo>
                  <a:lnTo>
                    <a:pt x="7021" y="2744"/>
                  </a:lnTo>
                  <a:close/>
                </a:path>
              </a:pathLst>
            </a:custGeom>
            <a:solidFill>
              <a:srgbClr val="38d1db"/>
            </a:soli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11" name="slide2_shape8"/>
            <p:cNvSpPr/>
            <p:nvPr/>
          </p:nvSpPr>
          <p:spPr>
            <a:xfrm>
              <a:off x="4471329" y="3395189"/>
              <a:ext cx="562340" cy="609610"/>
            </a:xfrm>
            <a:custGeom>
              <a:avLst/>
              <a:rect l="l" t="t" r="r" b="b"/>
              <a:pathLst>
                <a:path w="1464" h="1565">
                  <a:moveTo>
                    <a:pt x="827" y="0"/>
                  </a:moveTo>
                  <a:lnTo>
                    <a:pt x="0" y="963"/>
                  </a:lnTo>
                  <a:lnTo>
                    <a:pt x="86" y="1515"/>
                  </a:lnTo>
                  <a:lnTo>
                    <a:pt x="663" y="1565"/>
                  </a:lnTo>
                  <a:lnTo>
                    <a:pt x="1464" y="650"/>
                  </a:lnTo>
                  <a:lnTo>
                    <a:pt x="827" y="0"/>
                  </a:lnTo>
                  <a:close/>
                </a:path>
              </a:pathLst>
            </a:custGeom>
            <a:solidFill>
              <a:srgbClr val="127aca"/>
            </a:soli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12" name="slide2_shape9"/>
            <p:cNvSpPr/>
            <p:nvPr/>
          </p:nvSpPr>
          <p:spPr>
            <a:xfrm>
              <a:off x="2354106" y="3686370"/>
              <a:ext cx="2347692" cy="889114"/>
            </a:xfrm>
            <a:custGeom>
              <a:avLst/>
              <a:rect l="l" t="t" r="r" b="b"/>
              <a:pathLst>
                <a:path w="6110" h="2285">
                  <a:moveTo>
                    <a:pt x="5439" y="284"/>
                  </a:moveTo>
                  <a:lnTo>
                    <a:pt x="5529" y="843"/>
                  </a:lnTo>
                  <a:lnTo>
                    <a:pt x="6110" y="895"/>
                  </a:lnTo>
                  <a:lnTo>
                    <a:pt x="6110" y="895"/>
                  </a:lnTo>
                  <a:lnTo>
                    <a:pt x="6096" y="911"/>
                  </a:lnTo>
                  <a:lnTo>
                    <a:pt x="6050" y="955"/>
                  </a:lnTo>
                  <a:lnTo>
                    <a:pt x="5979" y="1024"/>
                  </a:lnTo>
                  <a:lnTo>
                    <a:pt x="5932" y="1065"/>
                  </a:lnTo>
                  <a:lnTo>
                    <a:pt x="5878" y="1111"/>
                  </a:lnTo>
                  <a:lnTo>
                    <a:pt x="5818" y="1163"/>
                  </a:lnTo>
                  <a:lnTo>
                    <a:pt x="5752" y="1217"/>
                  </a:lnTo>
                  <a:lnTo>
                    <a:pt x="5680" y="1274"/>
                  </a:lnTo>
                  <a:lnTo>
                    <a:pt x="5603" y="1334"/>
                  </a:lnTo>
                  <a:lnTo>
                    <a:pt x="5519" y="1397"/>
                  </a:lnTo>
                  <a:lnTo>
                    <a:pt x="5430" y="1460"/>
                  </a:lnTo>
                  <a:lnTo>
                    <a:pt x="5335" y="1524"/>
                  </a:lnTo>
                  <a:lnTo>
                    <a:pt x="5235" y="1590"/>
                  </a:lnTo>
                  <a:lnTo>
                    <a:pt x="5130" y="1655"/>
                  </a:lnTo>
                  <a:lnTo>
                    <a:pt x="5020" y="1719"/>
                  </a:lnTo>
                  <a:lnTo>
                    <a:pt x="4904" y="1784"/>
                  </a:lnTo>
                  <a:lnTo>
                    <a:pt x="4846" y="1814"/>
                  </a:lnTo>
                  <a:lnTo>
                    <a:pt x="4786" y="1845"/>
                  </a:lnTo>
                  <a:lnTo>
                    <a:pt x="4724" y="1876"/>
                  </a:lnTo>
                  <a:lnTo>
                    <a:pt x="4661" y="1905"/>
                  </a:lnTo>
                  <a:lnTo>
                    <a:pt x="4598" y="1935"/>
                  </a:lnTo>
                  <a:lnTo>
                    <a:pt x="4534" y="1962"/>
                  </a:lnTo>
                  <a:lnTo>
                    <a:pt x="4468" y="1990"/>
                  </a:lnTo>
                  <a:lnTo>
                    <a:pt x="4402" y="2017"/>
                  </a:lnTo>
                  <a:lnTo>
                    <a:pt x="4334" y="2043"/>
                  </a:lnTo>
                  <a:lnTo>
                    <a:pt x="4266" y="2068"/>
                  </a:lnTo>
                  <a:lnTo>
                    <a:pt x="4196" y="2091"/>
                  </a:lnTo>
                  <a:lnTo>
                    <a:pt x="4126" y="2115"/>
                  </a:lnTo>
                  <a:lnTo>
                    <a:pt x="4054" y="2137"/>
                  </a:lnTo>
                  <a:lnTo>
                    <a:pt x="3982" y="2157"/>
                  </a:lnTo>
                  <a:lnTo>
                    <a:pt x="3909" y="2176"/>
                  </a:lnTo>
                  <a:lnTo>
                    <a:pt x="3836" y="2194"/>
                  </a:lnTo>
                  <a:lnTo>
                    <a:pt x="3761" y="2210"/>
                  </a:lnTo>
                  <a:lnTo>
                    <a:pt x="3685" y="2224"/>
                  </a:lnTo>
                  <a:lnTo>
                    <a:pt x="3609" y="2238"/>
                  </a:lnTo>
                  <a:lnTo>
                    <a:pt x="3533" y="2251"/>
                  </a:lnTo>
                  <a:lnTo>
                    <a:pt x="3454" y="2261"/>
                  </a:lnTo>
                  <a:lnTo>
                    <a:pt x="3376" y="2268"/>
                  </a:lnTo>
                  <a:lnTo>
                    <a:pt x="3297" y="2276"/>
                  </a:lnTo>
                  <a:lnTo>
                    <a:pt x="3217" y="2280"/>
                  </a:lnTo>
                  <a:lnTo>
                    <a:pt x="3136" y="2283"/>
                  </a:lnTo>
                  <a:lnTo>
                    <a:pt x="3056" y="2285"/>
                  </a:lnTo>
                  <a:lnTo>
                    <a:pt x="3056" y="2285"/>
                  </a:lnTo>
                  <a:lnTo>
                    <a:pt x="2968" y="2283"/>
                  </a:lnTo>
                  <a:lnTo>
                    <a:pt x="2879" y="2280"/>
                  </a:lnTo>
                  <a:lnTo>
                    <a:pt x="2789" y="2274"/>
                  </a:lnTo>
                  <a:lnTo>
                    <a:pt x="2697" y="2265"/>
                  </a:lnTo>
                  <a:lnTo>
                    <a:pt x="2606" y="2255"/>
                  </a:lnTo>
                  <a:lnTo>
                    <a:pt x="2514" y="2241"/>
                  </a:lnTo>
                  <a:lnTo>
                    <a:pt x="2420" y="2224"/>
                  </a:lnTo>
                  <a:lnTo>
                    <a:pt x="2327" y="2205"/>
                  </a:lnTo>
                  <a:lnTo>
                    <a:pt x="2232" y="2182"/>
                  </a:lnTo>
                  <a:lnTo>
                    <a:pt x="2137" y="2156"/>
                  </a:lnTo>
                  <a:lnTo>
                    <a:pt x="2041" y="2126"/>
                  </a:lnTo>
                  <a:lnTo>
                    <a:pt x="1946" y="2094"/>
                  </a:lnTo>
                  <a:lnTo>
                    <a:pt x="1850" y="2058"/>
                  </a:lnTo>
                  <a:lnTo>
                    <a:pt x="1752" y="2017"/>
                  </a:lnTo>
                  <a:lnTo>
                    <a:pt x="1703" y="1995"/>
                  </a:lnTo>
                  <a:lnTo>
                    <a:pt x="1655" y="1973"/>
                  </a:lnTo>
                  <a:lnTo>
                    <a:pt x="1607" y="1948"/>
                  </a:lnTo>
                  <a:lnTo>
                    <a:pt x="1557" y="1924"/>
                  </a:lnTo>
                  <a:lnTo>
                    <a:pt x="1509" y="1898"/>
                  </a:lnTo>
                  <a:lnTo>
                    <a:pt x="1460" y="1872"/>
                  </a:lnTo>
                  <a:lnTo>
                    <a:pt x="1411" y="1844"/>
                  </a:lnTo>
                  <a:lnTo>
                    <a:pt x="1362" y="1814"/>
                  </a:lnTo>
                  <a:lnTo>
                    <a:pt x="1312" y="1784"/>
                  </a:lnTo>
                  <a:lnTo>
                    <a:pt x="1264" y="1753"/>
                  </a:lnTo>
                  <a:lnTo>
                    <a:pt x="1214" y="1721"/>
                  </a:lnTo>
                  <a:lnTo>
                    <a:pt x="1166" y="1687"/>
                  </a:lnTo>
                  <a:lnTo>
                    <a:pt x="1116" y="1652"/>
                  </a:lnTo>
                  <a:lnTo>
                    <a:pt x="1068" y="1617"/>
                  </a:lnTo>
                  <a:lnTo>
                    <a:pt x="1018" y="1579"/>
                  </a:lnTo>
                  <a:lnTo>
                    <a:pt x="970" y="1541"/>
                  </a:lnTo>
                  <a:lnTo>
                    <a:pt x="920" y="1501"/>
                  </a:lnTo>
                  <a:lnTo>
                    <a:pt x="872" y="1460"/>
                  </a:lnTo>
                  <a:lnTo>
                    <a:pt x="822" y="1418"/>
                  </a:lnTo>
                  <a:lnTo>
                    <a:pt x="774" y="1375"/>
                  </a:lnTo>
                  <a:lnTo>
                    <a:pt x="724" y="1330"/>
                  </a:lnTo>
                  <a:lnTo>
                    <a:pt x="676" y="1284"/>
                  </a:lnTo>
                  <a:lnTo>
                    <a:pt x="627" y="1236"/>
                  </a:lnTo>
                  <a:lnTo>
                    <a:pt x="578" y="1188"/>
                  </a:lnTo>
                  <a:lnTo>
                    <a:pt x="529" y="1138"/>
                  </a:lnTo>
                  <a:lnTo>
                    <a:pt x="481" y="1087"/>
                  </a:lnTo>
                  <a:lnTo>
                    <a:pt x="433" y="1034"/>
                  </a:lnTo>
                  <a:lnTo>
                    <a:pt x="384" y="980"/>
                  </a:lnTo>
                  <a:lnTo>
                    <a:pt x="336" y="924"/>
                  </a:lnTo>
                  <a:lnTo>
                    <a:pt x="288" y="867"/>
                  </a:lnTo>
                  <a:lnTo>
                    <a:pt x="240" y="808"/>
                  </a:lnTo>
                  <a:lnTo>
                    <a:pt x="191" y="748"/>
                  </a:lnTo>
                  <a:lnTo>
                    <a:pt x="143" y="687"/>
                  </a:lnTo>
                  <a:lnTo>
                    <a:pt x="95" y="624"/>
                  </a:lnTo>
                  <a:lnTo>
                    <a:pt x="48" y="559"/>
                  </a:lnTo>
                  <a:lnTo>
                    <a:pt x="0" y="492"/>
                  </a:lnTo>
                  <a:lnTo>
                    <a:pt x="250" y="0"/>
                  </a:lnTo>
                  <a:lnTo>
                    <a:pt x="806" y="126"/>
                  </a:lnTo>
                  <a:lnTo>
                    <a:pt x="806" y="126"/>
                  </a:lnTo>
                  <a:lnTo>
                    <a:pt x="815" y="141"/>
                  </a:lnTo>
                  <a:lnTo>
                    <a:pt x="841" y="180"/>
                  </a:lnTo>
                  <a:lnTo>
                    <a:pt x="887" y="243"/>
                  </a:lnTo>
                  <a:lnTo>
                    <a:pt x="916" y="283"/>
                  </a:lnTo>
                  <a:lnTo>
                    <a:pt x="948" y="325"/>
                  </a:lnTo>
                  <a:lnTo>
                    <a:pt x="986" y="372"/>
                  </a:lnTo>
                  <a:lnTo>
                    <a:pt x="1029" y="423"/>
                  </a:lnTo>
                  <a:lnTo>
                    <a:pt x="1075" y="476"/>
                  </a:lnTo>
                  <a:lnTo>
                    <a:pt x="1125" y="530"/>
                  </a:lnTo>
                  <a:lnTo>
                    <a:pt x="1181" y="587"/>
                  </a:lnTo>
                  <a:lnTo>
                    <a:pt x="1241" y="646"/>
                  </a:lnTo>
                  <a:lnTo>
                    <a:pt x="1305" y="704"/>
                  </a:lnTo>
                  <a:lnTo>
                    <a:pt x="1372" y="764"/>
                  </a:lnTo>
                  <a:lnTo>
                    <a:pt x="1446" y="824"/>
                  </a:lnTo>
                  <a:lnTo>
                    <a:pt x="1523" y="883"/>
                  </a:lnTo>
                  <a:lnTo>
                    <a:pt x="1563" y="912"/>
                  </a:lnTo>
                  <a:lnTo>
                    <a:pt x="1605" y="942"/>
                  </a:lnTo>
                  <a:lnTo>
                    <a:pt x="1646" y="969"/>
                  </a:lnTo>
                  <a:lnTo>
                    <a:pt x="1690" y="997"/>
                  </a:lnTo>
                  <a:lnTo>
                    <a:pt x="1735" y="1025"/>
                  </a:lnTo>
                  <a:lnTo>
                    <a:pt x="1781" y="1053"/>
                  </a:lnTo>
                  <a:lnTo>
                    <a:pt x="1828" y="1079"/>
                  </a:lnTo>
                  <a:lnTo>
                    <a:pt x="1875" y="1104"/>
                  </a:lnTo>
                  <a:lnTo>
                    <a:pt x="1924" y="1131"/>
                  </a:lnTo>
                  <a:lnTo>
                    <a:pt x="1974" y="1154"/>
                  </a:lnTo>
                  <a:lnTo>
                    <a:pt x="2025" y="1177"/>
                  </a:lnTo>
                  <a:lnTo>
                    <a:pt x="2077" y="1201"/>
                  </a:lnTo>
                  <a:lnTo>
                    <a:pt x="2129" y="1221"/>
                  </a:lnTo>
                  <a:lnTo>
                    <a:pt x="2183" y="1242"/>
                  </a:lnTo>
                  <a:lnTo>
                    <a:pt x="2239" y="1262"/>
                  </a:lnTo>
                  <a:lnTo>
                    <a:pt x="2296" y="1280"/>
                  </a:lnTo>
                  <a:lnTo>
                    <a:pt x="2353" y="1297"/>
                  </a:lnTo>
                  <a:lnTo>
                    <a:pt x="2412" y="1314"/>
                  </a:lnTo>
                  <a:lnTo>
                    <a:pt x="2472" y="1328"/>
                  </a:lnTo>
                  <a:lnTo>
                    <a:pt x="2532" y="1341"/>
                  </a:lnTo>
                  <a:lnTo>
                    <a:pt x="2593" y="1353"/>
                  </a:lnTo>
                  <a:lnTo>
                    <a:pt x="2656" y="1363"/>
                  </a:lnTo>
                  <a:lnTo>
                    <a:pt x="2721" y="1372"/>
                  </a:lnTo>
                  <a:lnTo>
                    <a:pt x="2785" y="1379"/>
                  </a:lnTo>
                  <a:lnTo>
                    <a:pt x="2851" y="1384"/>
                  </a:lnTo>
                  <a:lnTo>
                    <a:pt x="2918" y="1388"/>
                  </a:lnTo>
                  <a:lnTo>
                    <a:pt x="2987" y="1390"/>
                  </a:lnTo>
                  <a:lnTo>
                    <a:pt x="3056" y="1390"/>
                  </a:lnTo>
                  <a:lnTo>
                    <a:pt x="3056" y="1390"/>
                  </a:lnTo>
                  <a:lnTo>
                    <a:pt x="3129" y="1388"/>
                  </a:lnTo>
                  <a:lnTo>
                    <a:pt x="3202" y="1385"/>
                  </a:lnTo>
                  <a:lnTo>
                    <a:pt x="3275" y="1381"/>
                  </a:lnTo>
                  <a:lnTo>
                    <a:pt x="3350" y="1375"/>
                  </a:lnTo>
                  <a:lnTo>
                    <a:pt x="3423" y="1368"/>
                  </a:lnTo>
                  <a:lnTo>
                    <a:pt x="3498" y="1359"/>
                  </a:lnTo>
                  <a:lnTo>
                    <a:pt x="3572" y="1347"/>
                  </a:lnTo>
                  <a:lnTo>
                    <a:pt x="3649" y="1336"/>
                  </a:lnTo>
                  <a:lnTo>
                    <a:pt x="3723" y="1321"/>
                  </a:lnTo>
                  <a:lnTo>
                    <a:pt x="3799" y="1305"/>
                  </a:lnTo>
                  <a:lnTo>
                    <a:pt x="3874" y="1286"/>
                  </a:lnTo>
                  <a:lnTo>
                    <a:pt x="3950" y="1265"/>
                  </a:lnTo>
                  <a:lnTo>
                    <a:pt x="4026" y="1242"/>
                  </a:lnTo>
                  <a:lnTo>
                    <a:pt x="4101" y="1217"/>
                  </a:lnTo>
                  <a:lnTo>
                    <a:pt x="4177" y="1189"/>
                  </a:lnTo>
                  <a:lnTo>
                    <a:pt x="4253" y="1160"/>
                  </a:lnTo>
                  <a:lnTo>
                    <a:pt x="4329" y="1126"/>
                  </a:lnTo>
                  <a:lnTo>
                    <a:pt x="4404" y="1091"/>
                  </a:lnTo>
                  <a:lnTo>
                    <a:pt x="4480" y="1054"/>
                  </a:lnTo>
                  <a:lnTo>
                    <a:pt x="4555" y="1013"/>
                  </a:lnTo>
                  <a:lnTo>
                    <a:pt x="4631" y="969"/>
                  </a:lnTo>
                  <a:lnTo>
                    <a:pt x="4705" y="924"/>
                  </a:lnTo>
                  <a:lnTo>
                    <a:pt x="4780" y="874"/>
                  </a:lnTo>
                  <a:lnTo>
                    <a:pt x="4855" y="822"/>
                  </a:lnTo>
                  <a:lnTo>
                    <a:pt x="4929" y="766"/>
                  </a:lnTo>
                  <a:lnTo>
                    <a:pt x="5004" y="707"/>
                  </a:lnTo>
                  <a:lnTo>
                    <a:pt x="5077" y="646"/>
                  </a:lnTo>
                  <a:lnTo>
                    <a:pt x="5150" y="581"/>
                  </a:lnTo>
                  <a:lnTo>
                    <a:pt x="5223" y="513"/>
                  </a:lnTo>
                  <a:lnTo>
                    <a:pt x="5295" y="439"/>
                  </a:lnTo>
                  <a:lnTo>
                    <a:pt x="5368" y="363"/>
                  </a:lnTo>
                  <a:lnTo>
                    <a:pt x="5439" y="284"/>
                  </a:lnTo>
                  <a:lnTo>
                    <a:pt x="5439" y="284"/>
                  </a:lnTo>
                  <a:close/>
                </a:path>
              </a:pathLst>
            </a:custGeom>
            <a:solidFill>
              <a:srgbClr val="127aca"/>
            </a:soli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13" name="slide2_shape10"/>
            <p:cNvSpPr/>
            <p:nvPr/>
          </p:nvSpPr>
          <p:spPr>
            <a:xfrm>
              <a:off x="2153599" y="2569139"/>
              <a:ext cx="495504" cy="1271386"/>
            </a:xfrm>
            <a:custGeom>
              <a:avLst/>
              <a:rect l="l" t="t" r="r" b="b"/>
              <a:pathLst>
                <a:path w="1290" h="3267">
                  <a:moveTo>
                    <a:pt x="465" y="3267"/>
                  </a:moveTo>
                  <a:lnTo>
                    <a:pt x="745" y="2748"/>
                  </a:lnTo>
                  <a:lnTo>
                    <a:pt x="1290" y="2886"/>
                  </a:lnTo>
                  <a:lnTo>
                    <a:pt x="1290" y="2886"/>
                  </a:lnTo>
                  <a:lnTo>
                    <a:pt x="1281" y="2874"/>
                  </a:lnTo>
                  <a:lnTo>
                    <a:pt x="1257" y="2836"/>
                  </a:lnTo>
                  <a:lnTo>
                    <a:pt x="1222" y="2775"/>
                  </a:lnTo>
                  <a:lnTo>
                    <a:pt x="1202" y="2735"/>
                  </a:lnTo>
                  <a:lnTo>
                    <a:pt x="1180" y="2691"/>
                  </a:lnTo>
                  <a:lnTo>
                    <a:pt x="1156" y="2642"/>
                  </a:lnTo>
                  <a:lnTo>
                    <a:pt x="1131" y="2587"/>
                  </a:lnTo>
                  <a:lnTo>
                    <a:pt x="1105" y="2529"/>
                  </a:lnTo>
                  <a:lnTo>
                    <a:pt x="1080" y="2464"/>
                  </a:lnTo>
                  <a:lnTo>
                    <a:pt x="1055" y="2397"/>
                  </a:lnTo>
                  <a:lnTo>
                    <a:pt x="1030" y="2324"/>
                  </a:lnTo>
                  <a:lnTo>
                    <a:pt x="1007" y="2248"/>
                  </a:lnTo>
                  <a:lnTo>
                    <a:pt x="985" y="2167"/>
                  </a:lnTo>
                  <a:lnTo>
                    <a:pt x="965" y="2084"/>
                  </a:lnTo>
                  <a:lnTo>
                    <a:pt x="947" y="1996"/>
                  </a:lnTo>
                  <a:lnTo>
                    <a:pt x="931" y="1905"/>
                  </a:lnTo>
                  <a:lnTo>
                    <a:pt x="925" y="1858"/>
                  </a:lnTo>
                  <a:lnTo>
                    <a:pt x="919" y="1811"/>
                  </a:lnTo>
                  <a:lnTo>
                    <a:pt x="915" y="1763"/>
                  </a:lnTo>
                  <a:lnTo>
                    <a:pt x="910" y="1714"/>
                  </a:lnTo>
                  <a:lnTo>
                    <a:pt x="907" y="1665"/>
                  </a:lnTo>
                  <a:lnTo>
                    <a:pt x="905" y="1613"/>
                  </a:lnTo>
                  <a:lnTo>
                    <a:pt x="905" y="1564"/>
                  </a:lnTo>
                  <a:lnTo>
                    <a:pt x="905" y="1511"/>
                  </a:lnTo>
                  <a:lnTo>
                    <a:pt x="906" y="1460"/>
                  </a:lnTo>
                  <a:lnTo>
                    <a:pt x="907" y="1407"/>
                  </a:lnTo>
                  <a:lnTo>
                    <a:pt x="912" y="1353"/>
                  </a:lnTo>
                  <a:lnTo>
                    <a:pt x="916" y="1300"/>
                  </a:lnTo>
                  <a:lnTo>
                    <a:pt x="924" y="1246"/>
                  </a:lnTo>
                  <a:lnTo>
                    <a:pt x="931" y="1190"/>
                  </a:lnTo>
                  <a:lnTo>
                    <a:pt x="940" y="1135"/>
                  </a:lnTo>
                  <a:lnTo>
                    <a:pt x="950" y="1079"/>
                  </a:lnTo>
                  <a:lnTo>
                    <a:pt x="963" y="1023"/>
                  </a:lnTo>
                  <a:lnTo>
                    <a:pt x="976" y="966"/>
                  </a:lnTo>
                  <a:lnTo>
                    <a:pt x="992" y="909"/>
                  </a:lnTo>
                  <a:lnTo>
                    <a:pt x="1008" y="852"/>
                  </a:lnTo>
                  <a:lnTo>
                    <a:pt x="1028" y="795"/>
                  </a:lnTo>
                  <a:lnTo>
                    <a:pt x="1048" y="736"/>
                  </a:lnTo>
                  <a:lnTo>
                    <a:pt x="1071" y="678"/>
                  </a:lnTo>
                  <a:lnTo>
                    <a:pt x="1095" y="619"/>
                  </a:lnTo>
                  <a:lnTo>
                    <a:pt x="1121" y="560"/>
                  </a:lnTo>
                  <a:lnTo>
                    <a:pt x="1150" y="502"/>
                  </a:lnTo>
                  <a:lnTo>
                    <a:pt x="902" y="0"/>
                  </a:lnTo>
                  <a:lnTo>
                    <a:pt x="323" y="126"/>
                  </a:lnTo>
                  <a:lnTo>
                    <a:pt x="323" y="126"/>
                  </a:lnTo>
                  <a:lnTo>
                    <a:pt x="315" y="143"/>
                  </a:lnTo>
                  <a:lnTo>
                    <a:pt x="290" y="196"/>
                  </a:lnTo>
                  <a:lnTo>
                    <a:pt x="274" y="234"/>
                  </a:lnTo>
                  <a:lnTo>
                    <a:pt x="255" y="279"/>
                  </a:lnTo>
                  <a:lnTo>
                    <a:pt x="234" y="333"/>
                  </a:lnTo>
                  <a:lnTo>
                    <a:pt x="211" y="394"/>
                  </a:lnTo>
                  <a:lnTo>
                    <a:pt x="187" y="461"/>
                  </a:lnTo>
                  <a:lnTo>
                    <a:pt x="164" y="534"/>
                  </a:lnTo>
                  <a:lnTo>
                    <a:pt x="141" y="615"/>
                  </a:lnTo>
                  <a:lnTo>
                    <a:pt x="117" y="701"/>
                  </a:lnTo>
                  <a:lnTo>
                    <a:pt x="94" y="793"/>
                  </a:lnTo>
                  <a:lnTo>
                    <a:pt x="73" y="890"/>
                  </a:lnTo>
                  <a:lnTo>
                    <a:pt x="53" y="993"/>
                  </a:lnTo>
                  <a:lnTo>
                    <a:pt x="37" y="1101"/>
                  </a:lnTo>
                  <a:lnTo>
                    <a:pt x="29" y="1157"/>
                  </a:lnTo>
                  <a:lnTo>
                    <a:pt x="22" y="1214"/>
                  </a:lnTo>
                  <a:lnTo>
                    <a:pt x="16" y="1271"/>
                  </a:lnTo>
                  <a:lnTo>
                    <a:pt x="10" y="1329"/>
                  </a:lnTo>
                  <a:lnTo>
                    <a:pt x="7" y="1389"/>
                  </a:lnTo>
                  <a:lnTo>
                    <a:pt x="4" y="1451"/>
                  </a:lnTo>
                  <a:lnTo>
                    <a:pt x="1" y="1512"/>
                  </a:lnTo>
                  <a:lnTo>
                    <a:pt x="0" y="1575"/>
                  </a:lnTo>
                  <a:lnTo>
                    <a:pt x="1" y="1638"/>
                  </a:lnTo>
                  <a:lnTo>
                    <a:pt x="3" y="1703"/>
                  </a:lnTo>
                  <a:lnTo>
                    <a:pt x="6" y="1769"/>
                  </a:lnTo>
                  <a:lnTo>
                    <a:pt x="9" y="1835"/>
                  </a:lnTo>
                  <a:lnTo>
                    <a:pt x="15" y="1900"/>
                  </a:lnTo>
                  <a:lnTo>
                    <a:pt x="22" y="1969"/>
                  </a:lnTo>
                  <a:lnTo>
                    <a:pt x="31" y="2037"/>
                  </a:lnTo>
                  <a:lnTo>
                    <a:pt x="41" y="2106"/>
                  </a:lnTo>
                  <a:lnTo>
                    <a:pt x="53" y="2176"/>
                  </a:lnTo>
                  <a:lnTo>
                    <a:pt x="66" y="2245"/>
                  </a:lnTo>
                  <a:lnTo>
                    <a:pt x="81" y="2316"/>
                  </a:lnTo>
                  <a:lnTo>
                    <a:pt x="98" y="2387"/>
                  </a:lnTo>
                  <a:lnTo>
                    <a:pt x="117" y="2458"/>
                  </a:lnTo>
                  <a:lnTo>
                    <a:pt x="138" y="2530"/>
                  </a:lnTo>
                  <a:lnTo>
                    <a:pt x="161" y="2603"/>
                  </a:lnTo>
                  <a:lnTo>
                    <a:pt x="186" y="2675"/>
                  </a:lnTo>
                  <a:lnTo>
                    <a:pt x="212" y="2748"/>
                  </a:lnTo>
                  <a:lnTo>
                    <a:pt x="242" y="2822"/>
                  </a:lnTo>
                  <a:lnTo>
                    <a:pt x="274" y="2896"/>
                  </a:lnTo>
                  <a:lnTo>
                    <a:pt x="307" y="2970"/>
                  </a:lnTo>
                  <a:lnTo>
                    <a:pt x="343" y="3044"/>
                  </a:lnTo>
                  <a:lnTo>
                    <a:pt x="382" y="3117"/>
                  </a:lnTo>
                  <a:lnTo>
                    <a:pt x="423" y="3192"/>
                  </a:lnTo>
                  <a:lnTo>
                    <a:pt x="465" y="3267"/>
                  </a:lnTo>
                  <a:lnTo>
                    <a:pt x="465" y="3267"/>
                  </a:lnTo>
                  <a:close/>
                </a:path>
              </a:pathLst>
            </a:custGeom>
            <a:gradFill rotWithShape="1">
              <a:gsLst>
                <a:gs pos="100000">
                  <a:srgbClr val="127aca"/>
                </a:gs>
                <a:gs pos="19000">
                  <a:srgbClr val="9375fb"/>
                </a:gs>
              </a:gsLst>
              <a:lin ang="5400000" scaled="1"/>
              <a:tileRect/>
            </a:gra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14" name="slide2_shape11"/>
            <p:cNvSpPr/>
            <p:nvPr/>
          </p:nvSpPr>
          <p:spPr>
            <a:xfrm>
              <a:off x="2297257" y="1840409"/>
              <a:ext cx="2231691" cy="884443"/>
            </a:xfrm>
            <a:custGeom>
              <a:avLst/>
              <a:rect l="l" t="t" r="r" b="b"/>
              <a:pathLst>
                <a:path w="5811" h="2271">
                  <a:moveTo>
                    <a:pt x="824" y="2271"/>
                  </a:moveTo>
                  <a:lnTo>
                    <a:pt x="824" y="2271"/>
                  </a:lnTo>
                  <a:lnTo>
                    <a:pt x="843" y="2241"/>
                  </a:lnTo>
                  <a:lnTo>
                    <a:pt x="867" y="2204"/>
                  </a:lnTo>
                  <a:lnTo>
                    <a:pt x="900" y="2154"/>
                  </a:lnTo>
                  <a:lnTo>
                    <a:pt x="941" y="2094"/>
                  </a:lnTo>
                  <a:lnTo>
                    <a:pt x="993" y="2025"/>
                  </a:lnTo>
                  <a:lnTo>
                    <a:pt x="1053" y="1948"/>
                  </a:lnTo>
                  <a:lnTo>
                    <a:pt x="1086" y="1908"/>
                  </a:lnTo>
                  <a:lnTo>
                    <a:pt x="1123" y="1866"/>
                  </a:lnTo>
                  <a:lnTo>
                    <a:pt x="1159" y="1822"/>
                  </a:lnTo>
                  <a:lnTo>
                    <a:pt x="1200" y="1778"/>
                  </a:lnTo>
                  <a:lnTo>
                    <a:pt x="1243" y="1732"/>
                  </a:lnTo>
                  <a:lnTo>
                    <a:pt x="1287" y="1687"/>
                  </a:lnTo>
                  <a:lnTo>
                    <a:pt x="1334" y="1642"/>
                  </a:lnTo>
                  <a:lnTo>
                    <a:pt x="1382" y="1595"/>
                  </a:lnTo>
                  <a:lnTo>
                    <a:pt x="1433" y="1549"/>
                  </a:lnTo>
                  <a:lnTo>
                    <a:pt x="1486" y="1503"/>
                  </a:lnTo>
                  <a:lnTo>
                    <a:pt x="1542" y="1457"/>
                  </a:lnTo>
                  <a:lnTo>
                    <a:pt x="1599" y="1412"/>
                  </a:lnTo>
                  <a:lnTo>
                    <a:pt x="1657" y="1368"/>
                  </a:lnTo>
                  <a:lnTo>
                    <a:pt x="1719" y="1324"/>
                  </a:lnTo>
                  <a:lnTo>
                    <a:pt x="1783" y="1281"/>
                  </a:lnTo>
                  <a:lnTo>
                    <a:pt x="1849" y="1240"/>
                  </a:lnTo>
                  <a:lnTo>
                    <a:pt x="1916" y="1201"/>
                  </a:lnTo>
                  <a:lnTo>
                    <a:pt x="1985" y="1163"/>
                  </a:lnTo>
                  <a:lnTo>
                    <a:pt x="2057" y="1128"/>
                  </a:lnTo>
                  <a:lnTo>
                    <a:pt x="2131" y="1094"/>
                  </a:lnTo>
                  <a:lnTo>
                    <a:pt x="2206" y="1062"/>
                  </a:lnTo>
                  <a:lnTo>
                    <a:pt x="2284" y="1032"/>
                  </a:lnTo>
                  <a:lnTo>
                    <a:pt x="2364" y="1006"/>
                  </a:lnTo>
                  <a:lnTo>
                    <a:pt x="2446" y="983"/>
                  </a:lnTo>
                  <a:lnTo>
                    <a:pt x="2487" y="972"/>
                  </a:lnTo>
                  <a:lnTo>
                    <a:pt x="2530" y="962"/>
                  </a:lnTo>
                  <a:lnTo>
                    <a:pt x="2572" y="952"/>
                  </a:lnTo>
                  <a:lnTo>
                    <a:pt x="2614" y="945"/>
                  </a:lnTo>
                  <a:lnTo>
                    <a:pt x="2658" y="937"/>
                  </a:lnTo>
                  <a:lnTo>
                    <a:pt x="2702" y="930"/>
                  </a:lnTo>
                  <a:lnTo>
                    <a:pt x="2748" y="924"/>
                  </a:lnTo>
                  <a:lnTo>
                    <a:pt x="2792" y="920"/>
                  </a:lnTo>
                  <a:lnTo>
                    <a:pt x="2837" y="915"/>
                  </a:lnTo>
                  <a:lnTo>
                    <a:pt x="2884" y="912"/>
                  </a:lnTo>
                  <a:lnTo>
                    <a:pt x="2929" y="911"/>
                  </a:lnTo>
                  <a:lnTo>
                    <a:pt x="2976" y="909"/>
                  </a:lnTo>
                  <a:lnTo>
                    <a:pt x="3024" y="911"/>
                  </a:lnTo>
                  <a:lnTo>
                    <a:pt x="3073" y="911"/>
                  </a:lnTo>
                  <a:lnTo>
                    <a:pt x="3121" y="914"/>
                  </a:lnTo>
                  <a:lnTo>
                    <a:pt x="3169" y="917"/>
                  </a:lnTo>
                  <a:lnTo>
                    <a:pt x="3219" y="921"/>
                  </a:lnTo>
                  <a:lnTo>
                    <a:pt x="3267" y="927"/>
                  </a:lnTo>
                  <a:lnTo>
                    <a:pt x="3318" y="934"/>
                  </a:lnTo>
                  <a:lnTo>
                    <a:pt x="3368" y="942"/>
                  </a:lnTo>
                  <a:lnTo>
                    <a:pt x="3419" y="952"/>
                  </a:lnTo>
                  <a:lnTo>
                    <a:pt x="3472" y="962"/>
                  </a:lnTo>
                  <a:lnTo>
                    <a:pt x="3523" y="974"/>
                  </a:lnTo>
                  <a:lnTo>
                    <a:pt x="3576" y="987"/>
                  </a:lnTo>
                  <a:lnTo>
                    <a:pt x="3629" y="1002"/>
                  </a:lnTo>
                  <a:lnTo>
                    <a:pt x="3683" y="1018"/>
                  </a:lnTo>
                  <a:lnTo>
                    <a:pt x="3736" y="1034"/>
                  </a:lnTo>
                  <a:lnTo>
                    <a:pt x="3791" y="1053"/>
                  </a:lnTo>
                  <a:lnTo>
                    <a:pt x="3845" y="1073"/>
                  </a:lnTo>
                  <a:lnTo>
                    <a:pt x="3901" y="1094"/>
                  </a:lnTo>
                  <a:lnTo>
                    <a:pt x="3957" y="1117"/>
                  </a:lnTo>
                  <a:lnTo>
                    <a:pt x="4012" y="1142"/>
                  </a:lnTo>
                  <a:lnTo>
                    <a:pt x="4069" y="1167"/>
                  </a:lnTo>
                  <a:lnTo>
                    <a:pt x="4126" y="1195"/>
                  </a:lnTo>
                  <a:lnTo>
                    <a:pt x="4183" y="1224"/>
                  </a:lnTo>
                  <a:lnTo>
                    <a:pt x="4241" y="1255"/>
                  </a:lnTo>
                  <a:lnTo>
                    <a:pt x="4299" y="1287"/>
                  </a:lnTo>
                  <a:lnTo>
                    <a:pt x="4358" y="1321"/>
                  </a:lnTo>
                  <a:lnTo>
                    <a:pt x="4418" y="1356"/>
                  </a:lnTo>
                  <a:lnTo>
                    <a:pt x="4478" y="1393"/>
                  </a:lnTo>
                  <a:lnTo>
                    <a:pt x="4538" y="1432"/>
                  </a:lnTo>
                  <a:lnTo>
                    <a:pt x="4598" y="1473"/>
                  </a:lnTo>
                  <a:lnTo>
                    <a:pt x="4659" y="1516"/>
                  </a:lnTo>
                  <a:lnTo>
                    <a:pt x="4721" y="1560"/>
                  </a:lnTo>
                  <a:lnTo>
                    <a:pt x="4782" y="1605"/>
                  </a:lnTo>
                  <a:lnTo>
                    <a:pt x="4844" y="1653"/>
                  </a:lnTo>
                  <a:lnTo>
                    <a:pt x="4907" y="1702"/>
                  </a:lnTo>
                  <a:lnTo>
                    <a:pt x="4969" y="1754"/>
                  </a:lnTo>
                  <a:lnTo>
                    <a:pt x="5034" y="1807"/>
                  </a:lnTo>
                  <a:lnTo>
                    <a:pt x="5098" y="1863"/>
                  </a:lnTo>
                  <a:lnTo>
                    <a:pt x="5161" y="1920"/>
                  </a:lnTo>
                  <a:lnTo>
                    <a:pt x="5227" y="1979"/>
                  </a:lnTo>
                  <a:lnTo>
                    <a:pt x="5788" y="1866"/>
                  </a:lnTo>
                  <a:lnTo>
                    <a:pt x="5811" y="1284"/>
                  </a:lnTo>
                  <a:lnTo>
                    <a:pt x="5811" y="1284"/>
                  </a:lnTo>
                  <a:lnTo>
                    <a:pt x="5796" y="1268"/>
                  </a:lnTo>
                  <a:lnTo>
                    <a:pt x="5755" y="1221"/>
                  </a:lnTo>
                  <a:lnTo>
                    <a:pt x="5726" y="1189"/>
                  </a:lnTo>
                  <a:lnTo>
                    <a:pt x="5690" y="1151"/>
                  </a:lnTo>
                  <a:lnTo>
                    <a:pt x="5646" y="1107"/>
                  </a:lnTo>
                  <a:lnTo>
                    <a:pt x="5596" y="1060"/>
                  </a:lnTo>
                  <a:lnTo>
                    <a:pt x="5540" y="1008"/>
                  </a:lnTo>
                  <a:lnTo>
                    <a:pt x="5479" y="952"/>
                  </a:lnTo>
                  <a:lnTo>
                    <a:pt x="5412" y="893"/>
                  </a:lnTo>
                  <a:lnTo>
                    <a:pt x="5337" y="833"/>
                  </a:lnTo>
                  <a:lnTo>
                    <a:pt x="5258" y="772"/>
                  </a:lnTo>
                  <a:lnTo>
                    <a:pt x="5173" y="707"/>
                  </a:lnTo>
                  <a:lnTo>
                    <a:pt x="5081" y="644"/>
                  </a:lnTo>
                  <a:lnTo>
                    <a:pt x="4984" y="580"/>
                  </a:lnTo>
                  <a:lnTo>
                    <a:pt x="4934" y="548"/>
                  </a:lnTo>
                  <a:lnTo>
                    <a:pt x="4883" y="517"/>
                  </a:lnTo>
                  <a:lnTo>
                    <a:pt x="4829" y="485"/>
                  </a:lnTo>
                  <a:lnTo>
                    <a:pt x="4775" y="454"/>
                  </a:lnTo>
                  <a:lnTo>
                    <a:pt x="4719" y="423"/>
                  </a:lnTo>
                  <a:lnTo>
                    <a:pt x="4662" y="394"/>
                  </a:lnTo>
                  <a:lnTo>
                    <a:pt x="4604" y="365"/>
                  </a:lnTo>
                  <a:lnTo>
                    <a:pt x="4544" y="335"/>
                  </a:lnTo>
                  <a:lnTo>
                    <a:pt x="4484" y="308"/>
                  </a:lnTo>
                  <a:lnTo>
                    <a:pt x="4421" y="280"/>
                  </a:lnTo>
                  <a:lnTo>
                    <a:pt x="4358" y="253"/>
                  </a:lnTo>
                  <a:lnTo>
                    <a:pt x="4293" y="227"/>
                  </a:lnTo>
                  <a:lnTo>
                    <a:pt x="4227" y="204"/>
                  </a:lnTo>
                  <a:lnTo>
                    <a:pt x="4160" y="180"/>
                  </a:lnTo>
                  <a:lnTo>
                    <a:pt x="4091" y="157"/>
                  </a:lnTo>
                  <a:lnTo>
                    <a:pt x="4022" y="136"/>
                  </a:lnTo>
                  <a:lnTo>
                    <a:pt x="3951" y="116"/>
                  </a:lnTo>
                  <a:lnTo>
                    <a:pt x="3879" y="97"/>
                  </a:lnTo>
                  <a:lnTo>
                    <a:pt x="3806" y="81"/>
                  </a:lnTo>
                  <a:lnTo>
                    <a:pt x="3731" y="64"/>
                  </a:lnTo>
                  <a:lnTo>
                    <a:pt x="3657" y="50"/>
                  </a:lnTo>
                  <a:lnTo>
                    <a:pt x="3579" y="38"/>
                  </a:lnTo>
                  <a:lnTo>
                    <a:pt x="3501" y="26"/>
                  </a:lnTo>
                  <a:lnTo>
                    <a:pt x="3424" y="18"/>
                  </a:lnTo>
                  <a:lnTo>
                    <a:pt x="3343" y="10"/>
                  </a:lnTo>
                  <a:lnTo>
                    <a:pt x="3263" y="6"/>
                  </a:lnTo>
                  <a:lnTo>
                    <a:pt x="3181" y="1"/>
                  </a:lnTo>
                  <a:lnTo>
                    <a:pt x="3097" y="0"/>
                  </a:lnTo>
                  <a:lnTo>
                    <a:pt x="3013" y="1"/>
                  </a:lnTo>
                  <a:lnTo>
                    <a:pt x="2928" y="4"/>
                  </a:lnTo>
                  <a:lnTo>
                    <a:pt x="2841" y="10"/>
                  </a:lnTo>
                  <a:lnTo>
                    <a:pt x="2753" y="18"/>
                  </a:lnTo>
                  <a:lnTo>
                    <a:pt x="2753" y="18"/>
                  </a:lnTo>
                  <a:lnTo>
                    <a:pt x="2734" y="18"/>
                  </a:lnTo>
                  <a:lnTo>
                    <a:pt x="2677" y="21"/>
                  </a:lnTo>
                  <a:lnTo>
                    <a:pt x="2635" y="23"/>
                  </a:lnTo>
                  <a:lnTo>
                    <a:pt x="2585" y="29"/>
                  </a:lnTo>
                  <a:lnTo>
                    <a:pt x="2530" y="37"/>
                  </a:lnTo>
                  <a:lnTo>
                    <a:pt x="2465" y="45"/>
                  </a:lnTo>
                  <a:lnTo>
                    <a:pt x="2393" y="59"/>
                  </a:lnTo>
                  <a:lnTo>
                    <a:pt x="2317" y="73"/>
                  </a:lnTo>
                  <a:lnTo>
                    <a:pt x="2235" y="92"/>
                  </a:lnTo>
                  <a:lnTo>
                    <a:pt x="2147" y="114"/>
                  </a:lnTo>
                  <a:lnTo>
                    <a:pt x="2055" y="141"/>
                  </a:lnTo>
                  <a:lnTo>
                    <a:pt x="1957" y="173"/>
                  </a:lnTo>
                  <a:lnTo>
                    <a:pt x="1907" y="190"/>
                  </a:lnTo>
                  <a:lnTo>
                    <a:pt x="1858" y="208"/>
                  </a:lnTo>
                  <a:lnTo>
                    <a:pt x="1805" y="228"/>
                  </a:lnTo>
                  <a:lnTo>
                    <a:pt x="1754" y="249"/>
                  </a:lnTo>
                  <a:lnTo>
                    <a:pt x="1700" y="272"/>
                  </a:lnTo>
                  <a:lnTo>
                    <a:pt x="1645" y="296"/>
                  </a:lnTo>
                  <a:lnTo>
                    <a:pt x="1591" y="322"/>
                  </a:lnTo>
                  <a:lnTo>
                    <a:pt x="1537" y="349"/>
                  </a:lnTo>
                  <a:lnTo>
                    <a:pt x="1481" y="378"/>
                  </a:lnTo>
                  <a:lnTo>
                    <a:pt x="1426" y="407"/>
                  </a:lnTo>
                  <a:lnTo>
                    <a:pt x="1369" y="439"/>
                  </a:lnTo>
                  <a:lnTo>
                    <a:pt x="1312" y="473"/>
                  </a:lnTo>
                  <a:lnTo>
                    <a:pt x="1255" y="508"/>
                  </a:lnTo>
                  <a:lnTo>
                    <a:pt x="1198" y="545"/>
                  </a:lnTo>
                  <a:lnTo>
                    <a:pt x="1140" y="584"/>
                  </a:lnTo>
                  <a:lnTo>
                    <a:pt x="1083" y="624"/>
                  </a:lnTo>
                  <a:lnTo>
                    <a:pt x="1026" y="666"/>
                  </a:lnTo>
                  <a:lnTo>
                    <a:pt x="968" y="712"/>
                  </a:lnTo>
                  <a:lnTo>
                    <a:pt x="911" y="757"/>
                  </a:lnTo>
                  <a:lnTo>
                    <a:pt x="854" y="807"/>
                  </a:lnTo>
                  <a:lnTo>
                    <a:pt x="796" y="857"/>
                  </a:lnTo>
                  <a:lnTo>
                    <a:pt x="739" y="909"/>
                  </a:lnTo>
                  <a:lnTo>
                    <a:pt x="682" y="965"/>
                  </a:lnTo>
                  <a:lnTo>
                    <a:pt x="627" y="1022"/>
                  </a:lnTo>
                  <a:lnTo>
                    <a:pt x="571" y="1081"/>
                  </a:lnTo>
                  <a:lnTo>
                    <a:pt x="515" y="1142"/>
                  </a:lnTo>
                  <a:lnTo>
                    <a:pt x="461" y="1207"/>
                  </a:lnTo>
                  <a:lnTo>
                    <a:pt x="407" y="1273"/>
                  </a:lnTo>
                  <a:lnTo>
                    <a:pt x="353" y="1341"/>
                  </a:lnTo>
                  <a:lnTo>
                    <a:pt x="300" y="1413"/>
                  </a:lnTo>
                  <a:lnTo>
                    <a:pt x="248" y="1486"/>
                  </a:lnTo>
                  <a:lnTo>
                    <a:pt x="196" y="1563"/>
                  </a:lnTo>
                  <a:lnTo>
                    <a:pt x="147" y="1642"/>
                  </a:lnTo>
                  <a:lnTo>
                    <a:pt x="97" y="1724"/>
                  </a:lnTo>
                  <a:lnTo>
                    <a:pt x="47" y="1807"/>
                  </a:lnTo>
                  <a:lnTo>
                    <a:pt x="0" y="1894"/>
                  </a:lnTo>
                  <a:lnTo>
                    <a:pt x="575" y="1769"/>
                  </a:lnTo>
                  <a:lnTo>
                    <a:pt x="824" y="2271"/>
                  </a:lnTo>
                  <a:close/>
                </a:path>
              </a:pathLst>
            </a:custGeom>
            <a:solidFill>
              <a:srgbClr val="9375fb"/>
            </a:soli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15" name="slide2_shape12"/>
            <p:cNvSpPr/>
            <p:nvPr/>
          </p:nvSpPr>
          <p:spPr>
            <a:xfrm rot="2760000">
              <a:off x="4469694" y="3240821"/>
              <a:ext cx="1623236" cy="307777"/>
            </a:xfrm>
            <a:prstGeom prst="rect">
              <a:avLst/>
            </a:prstGeom>
            <a:noFill/>
          </p:spPr>
          <p:txBody>
            <a:bodyPr wrap="square">
              <a:spAutoFit xmlns:a="http://schemas.openxmlformats.org/drawingml/2006/main"/>
            </a:bodyPr>
            <a:lstStyle/>
            <a:p>
              <a:pPr algn="ctr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altLang="ko-KR" sz="1400" i="0" b="0" strike="noStrike" baseline="0" cap="none" spc="0" kern="1200">
                  <a:ln>
                    <a:noFill/>
                  </a:ln>
                  <a:solidFill>
                    <a:schemeClr val="bg1"/>
                  </a:solidFill>
                  <a:effectLst xmlns:a="http://schemas.openxmlformats.org/drawingml/2006/main"/>
                  <a:latin typeface="Calibri Light"/>
                  <a:ea typeface="+mn-ea"/>
                  <a:cs typeface="+mn-cs"/>
                </a:rPr>
                <a:t>REGISTER</a:t>
              </a:r>
            </a:p>
          </p:txBody>
        </p:sp>
        <p:sp>
          <p:nvSpPr>
            <p:cNvPr id="16" name="slide2_shape13"/>
            <p:cNvSpPr/>
            <p:nvPr/>
          </p:nvSpPr>
          <p:spPr>
            <a:xfrm rot="21360000">
              <a:off x="2559607" y="2070199"/>
              <a:ext cx="1609930" cy="507355"/>
            </a:xfrm>
            <a:prstGeom prst="rect">
              <a:avLst/>
            </a:prstGeom>
            <a:noFill/>
          </p:spPr>
          <p:txBody>
            <a:bodyPr wrap="square">
              <a:prstTxWarp prst="textArchUp"/>
              <a:spAutoFit xmlns:a="http://schemas.openxmlformats.org/drawingml/2006/main"/>
            </a:bodyPr>
            <a:lstStyle/>
            <a:p>
              <a:pPr algn="ctr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altLang="ko-KR" sz="1400" kern="1200">
                  <a:solidFill>
                    <a:srgbClr val="ffffff"/>
                  </a:solidFill>
                  <a:latin typeface="Calibri Light"/>
                  <a:ea typeface="+mn-ea"/>
                  <a:cs typeface="+mn-cs"/>
                </a:rPr>
                <a:t>M</a:t>
              </a:r>
              <a:r>
                <a:rPr lang="en-US" altLang="ko-KR" sz="1400" i="0" b="0" strike="noStrike" baseline="0" cap="none" spc="0" kern="1200">
                  <a:ln>
                    <a:noFill/>
                  </a:ln>
                  <a:solidFill>
                    <a:srgbClr val="ffffff"/>
                  </a:solidFill>
                  <a:effectLst xmlns:a="http://schemas.openxmlformats.org/drawingml/2006/main"/>
                  <a:latin typeface="Calibri Light"/>
                  <a:ea typeface="+mn-ea"/>
                  <a:cs typeface="+mn-cs"/>
                </a:rPr>
                <a:t>ODEL</a:t>
              </a:r>
            </a:p>
          </p:txBody>
        </p:sp>
        <p:sp>
          <p:nvSpPr>
            <p:cNvPr id="17" name="slide2_shape14"/>
            <p:cNvSpPr/>
            <p:nvPr/>
          </p:nvSpPr>
          <p:spPr>
            <a:xfrm rot="17100000">
              <a:off x="1879689" y="2540878"/>
              <a:ext cx="1631590" cy="500619"/>
            </a:xfrm>
            <a:prstGeom prst="rect">
              <a:avLst/>
            </a:prstGeom>
            <a:noFill/>
          </p:spPr>
          <p:txBody>
            <a:bodyPr wrap="square">
              <a:prstTxWarp prst="textArchUp"/>
              <a:spAutoFit xmlns:a="http://schemas.openxmlformats.org/drawingml/2006/main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altLang="ko-KR" sz="1400" i="0" b="0" strike="noStrike" baseline="0" cap="none" spc="0" kern="1200">
                  <a:ln>
                    <a:noFill/>
                  </a:ln>
                  <a:solidFill>
                    <a:schemeClr val="bg1"/>
                  </a:solidFill>
                  <a:effectLst xmlns:a="http://schemas.openxmlformats.org/drawingml/2006/main"/>
                  <a:latin typeface="Calibri Light"/>
                  <a:ea typeface="+mn-ea"/>
                  <a:cs typeface="+mn-cs"/>
                </a:rPr>
                <a:t>EXPLORE</a:t>
              </a:r>
            </a:p>
          </p:txBody>
        </p:sp>
        <p:sp>
          <p:nvSpPr>
            <p:cNvPr id="18" name="slide2_shape15"/>
            <p:cNvSpPr/>
            <p:nvPr/>
          </p:nvSpPr>
          <p:spPr>
            <a:xfrm rot="180000">
              <a:off x="2667172" y="3768273"/>
              <a:ext cx="1609930" cy="630315"/>
            </a:xfrm>
            <a:prstGeom prst="rect">
              <a:avLst/>
            </a:prstGeom>
            <a:noFill/>
          </p:spPr>
          <p:txBody>
            <a:bodyPr wrap="square">
              <a:prstTxWarp prst="textArchDown"/>
              <a:spAutoFit xmlns:a="http://schemas.openxmlformats.org/drawingml/2006/main"/>
            </a:bodyPr>
            <a:lstStyle/>
            <a:p>
              <a:pPr algn="ctr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altLang="ko-KR" sz="1400" i="0" b="0" strike="noStrike" baseline="0" cap="none" spc="0" kern="1200">
                  <a:ln>
                    <a:noFill/>
                  </a:ln>
                  <a:solidFill>
                    <a:schemeClr val="bg1"/>
                  </a:solidFill>
                  <a:effectLst xmlns:a="http://schemas.openxmlformats.org/drawingml/2006/main"/>
                  <a:latin typeface="Calibri Light"/>
                  <a:ea typeface="+mn-ea"/>
                  <a:cs typeface="+mn-cs"/>
                </a:rPr>
                <a:t>PREPARE DATA</a:t>
              </a:r>
            </a:p>
          </p:txBody>
        </p:sp>
        <p:sp>
          <p:nvSpPr>
            <p:cNvPr id="19" name="slide2_shape16"/>
            <p:cNvSpPr/>
            <p:nvPr/>
          </p:nvSpPr>
          <p:spPr>
            <a:xfrm rot="19260000">
              <a:off x="5477831" y="2247577"/>
              <a:ext cx="1600726" cy="664928"/>
            </a:xfrm>
            <a:prstGeom prst="rect">
              <a:avLst/>
            </a:prstGeom>
            <a:noFill/>
          </p:spPr>
          <p:txBody>
            <a:bodyPr wrap="square">
              <a:prstTxWarp prst="textArchUp"/>
              <a:spAutoFit xmlns:a="http://schemas.openxmlformats.org/drawingml/2006/main"/>
            </a:bodyPr>
            <a:lstStyle/>
            <a:p>
              <a:pPr algn="ctr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altLang="ko-KR" sz="1400" i="0" b="0" strike="noStrike" baseline="0" cap="none" spc="0" kern="1200">
                  <a:ln>
                    <a:noFill/>
                  </a:ln>
                  <a:solidFill>
                    <a:srgbClr val="ffffff"/>
                  </a:solidFill>
                  <a:effectLst xmlns:a="http://schemas.openxmlformats.org/drawingml/2006/main"/>
                  <a:latin typeface="Calibri Light"/>
                  <a:ea typeface="+mn-ea"/>
                  <a:cs typeface="+mn-cs"/>
                </a:rPr>
                <a:t>RETRAIN</a:t>
              </a:r>
            </a:p>
          </p:txBody>
        </p:sp>
        <p:sp>
          <p:nvSpPr>
            <p:cNvPr id="20" name="slide2_shape17"/>
            <p:cNvSpPr/>
            <p:nvPr/>
          </p:nvSpPr>
          <p:spPr>
            <a:xfrm rot="2880000">
              <a:off x="6743533" y="2407636"/>
              <a:ext cx="1292554" cy="446650"/>
            </a:xfrm>
            <a:prstGeom prst="rect">
              <a:avLst/>
            </a:prstGeom>
            <a:noFill/>
          </p:spPr>
          <p:txBody>
            <a:bodyPr wrap="square">
              <a:prstTxWarp prst="textArchUp"/>
              <a:spAutoFit xmlns:a="http://schemas.openxmlformats.org/drawingml/2006/main"/>
            </a:bodyPr>
            <a:lstStyle/>
            <a:p>
              <a:pPr algn="ctr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altLang="ko-KR" sz="1400" i="0" b="0" strike="noStrike" baseline="0" cap="none" spc="0" kern="1200">
                  <a:ln>
                    <a:noFill/>
                  </a:ln>
                  <a:solidFill>
                    <a:schemeClr val="bg1"/>
                  </a:solidFill>
                  <a:effectLst xmlns:a="http://schemas.openxmlformats.org/drawingml/2006/main"/>
                  <a:latin typeface="Calibri Light"/>
                  <a:ea typeface="+mn-ea"/>
                  <a:cs typeface="+mn-cs"/>
                </a:rPr>
                <a:t>MONITOR</a:t>
              </a:r>
            </a:p>
          </p:txBody>
        </p:sp>
        <p:sp>
          <p:nvSpPr>
            <p:cNvPr id="21" name="slide2_shape18"/>
            <p:cNvSpPr/>
            <p:nvPr/>
          </p:nvSpPr>
          <p:spPr>
            <a:xfrm rot="18780000">
              <a:off x="6503505" y="3459105"/>
              <a:ext cx="1631590" cy="708341"/>
            </a:xfrm>
            <a:prstGeom prst="rect">
              <a:avLst/>
            </a:prstGeom>
            <a:noFill/>
          </p:spPr>
          <p:txBody>
            <a:bodyPr wrap="square">
              <a:prstTxWarp prst="textArchDown"/>
              <a:spAutoFit xmlns:a="http://schemas.openxmlformats.org/drawingml/2006/main"/>
            </a:bodyPr>
            <a:lstStyle/>
            <a:p>
              <a:pPr algn="ctr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altLang="ko-KR" sz="1400" i="0" b="0" strike="noStrike" baseline="0" cap="none" spc="0" kern="1200">
                  <a:ln>
                    <a:noFill/>
                  </a:ln>
                  <a:solidFill>
                    <a:srgbClr val="ffffff"/>
                  </a:solidFill>
                  <a:effectLst xmlns:a="http://schemas.openxmlformats.org/drawingml/2006/main"/>
                  <a:latin typeface="Calibri Light"/>
                  <a:ea typeface="+mn-ea"/>
                  <a:cs typeface="+mn-cs"/>
                </a:rPr>
                <a:t>DEPLOY</a:t>
              </a:r>
              <a:endParaRPr sz="1800" i="0" b="0" strike="noStrike" baseline="0" cap="none" spc="0" kern="1200">
                <a:ln>
                  <a:noFill/>
                </a:ln>
                <a:solidFill>
                  <a:srgbClr val="ffffff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22" name="slide2_shape19"/>
            <p:cNvSpPr/>
            <p:nvPr/>
          </p:nvSpPr>
          <p:spPr>
            <a:xfrm flipV="1" rot="10800000">
              <a:off x="7694725" y="3205743"/>
              <a:ext cx="1372298" cy="1364265"/>
            </a:xfrm>
            <a:custGeom>
              <a:avLst/>
              <a:rect l="l" t="t" r="r" b="b"/>
              <a:pathLst>
                <a:path w="10000" h="10000">
                  <a:moveTo>
                    <a:pt x="8679" y="0"/>
                  </a:moveTo>
                  <a:lnTo>
                    <a:pt x="7369" y="808"/>
                  </a:lnTo>
                  <a:lnTo>
                    <a:pt x="7369" y="808"/>
                  </a:lnTo>
                  <a:cubicBezTo>
                    <a:pt x="7363" y="863"/>
                    <a:pt x="7363" y="707"/>
                    <a:pt x="7357" y="760"/>
                  </a:cubicBezTo>
                  <a:lnTo>
                    <a:pt x="7336" y="922"/>
                  </a:lnTo>
                  <a:cubicBezTo>
                    <a:pt x="7327" y="976"/>
                    <a:pt x="7319" y="1030"/>
                    <a:pt x="7310" y="1084"/>
                  </a:cubicBezTo>
                  <a:cubicBezTo>
                    <a:pt x="7302" y="1136"/>
                    <a:pt x="7295" y="1188"/>
                    <a:pt x="7287" y="1241"/>
                  </a:cubicBezTo>
                  <a:cubicBezTo>
                    <a:pt x="7276" y="1295"/>
                    <a:pt x="7266" y="1348"/>
                    <a:pt x="7255" y="1401"/>
                  </a:cubicBezTo>
                  <a:cubicBezTo>
                    <a:pt x="7244" y="1455"/>
                    <a:pt x="7234" y="1507"/>
                    <a:pt x="7223" y="1560"/>
                  </a:cubicBezTo>
                  <a:cubicBezTo>
                    <a:pt x="7209" y="1612"/>
                    <a:pt x="7196" y="1665"/>
                    <a:pt x="7182" y="1717"/>
                  </a:cubicBezTo>
                  <a:cubicBezTo>
                    <a:pt x="7168" y="1768"/>
                    <a:pt x="7155" y="1818"/>
                    <a:pt x="7141" y="1868"/>
                  </a:cubicBezTo>
                  <a:cubicBezTo>
                    <a:pt x="7127" y="1920"/>
                    <a:pt x="7112" y="1975"/>
                    <a:pt x="7098" y="2028"/>
                  </a:cubicBezTo>
                  <a:cubicBezTo>
                    <a:pt x="7082" y="2077"/>
                    <a:pt x="7067" y="2129"/>
                    <a:pt x="7051" y="2178"/>
                  </a:cubicBezTo>
                  <a:cubicBezTo>
                    <a:pt x="7033" y="2228"/>
                    <a:pt x="7015" y="2279"/>
                    <a:pt x="6998" y="2329"/>
                  </a:cubicBezTo>
                  <a:cubicBezTo>
                    <a:pt x="6981" y="2381"/>
                    <a:pt x="6965" y="2430"/>
                    <a:pt x="6948" y="2481"/>
                  </a:cubicBezTo>
                  <a:cubicBezTo>
                    <a:pt x="6928" y="2531"/>
                    <a:pt x="6907" y="2581"/>
                    <a:pt x="6887" y="2632"/>
                  </a:cubicBezTo>
                  <a:cubicBezTo>
                    <a:pt x="6868" y="2681"/>
                    <a:pt x="6848" y="2730"/>
                    <a:pt x="6829" y="2779"/>
                  </a:cubicBezTo>
                  <a:cubicBezTo>
                    <a:pt x="6808" y="2829"/>
                    <a:pt x="6786" y="2878"/>
                    <a:pt x="6765" y="2928"/>
                  </a:cubicBezTo>
                  <a:cubicBezTo>
                    <a:pt x="6743" y="2976"/>
                    <a:pt x="6720" y="3024"/>
                    <a:pt x="6698" y="3073"/>
                  </a:cubicBezTo>
                  <a:cubicBezTo>
                    <a:pt x="6675" y="3121"/>
                    <a:pt x="6651" y="3169"/>
                    <a:pt x="6628" y="3217"/>
                  </a:cubicBezTo>
                  <a:cubicBezTo>
                    <a:pt x="6604" y="3265"/>
                    <a:pt x="6579" y="3310"/>
                    <a:pt x="6555" y="3357"/>
                  </a:cubicBezTo>
                  <a:cubicBezTo>
                    <a:pt x="6530" y="3406"/>
                    <a:pt x="6504" y="3454"/>
                    <a:pt x="6479" y="3502"/>
                  </a:cubicBezTo>
                  <a:cubicBezTo>
                    <a:pt x="6452" y="3550"/>
                    <a:pt x="6424" y="3595"/>
                    <a:pt x="6397" y="3641"/>
                  </a:cubicBezTo>
                  <a:cubicBezTo>
                    <a:pt x="6370" y="3688"/>
                    <a:pt x="6343" y="3732"/>
                    <a:pt x="6316" y="3778"/>
                  </a:cubicBezTo>
                  <a:cubicBezTo>
                    <a:pt x="6288" y="3823"/>
                    <a:pt x="6260" y="3869"/>
                    <a:pt x="6232" y="3914"/>
                  </a:cubicBezTo>
                  <a:cubicBezTo>
                    <a:pt x="6202" y="3960"/>
                    <a:pt x="6171" y="4004"/>
                    <a:pt x="6141" y="4050"/>
                  </a:cubicBezTo>
                  <a:cubicBezTo>
                    <a:pt x="6111" y="4093"/>
                    <a:pt x="6082" y="4137"/>
                    <a:pt x="6053" y="4181"/>
                  </a:cubicBezTo>
                  <a:cubicBezTo>
                    <a:pt x="6020" y="4226"/>
                    <a:pt x="5987" y="4270"/>
                    <a:pt x="5954" y="4315"/>
                  </a:cubicBezTo>
                  <a:cubicBezTo>
                    <a:pt x="5921" y="4359"/>
                    <a:pt x="5888" y="4401"/>
                    <a:pt x="5855" y="4445"/>
                  </a:cubicBezTo>
                  <a:cubicBezTo>
                    <a:pt x="5823" y="4488"/>
                    <a:pt x="5791" y="4529"/>
                    <a:pt x="5759" y="4573"/>
                  </a:cubicBezTo>
                  <a:cubicBezTo>
                    <a:pt x="5723" y="4613"/>
                    <a:pt x="5688" y="4654"/>
                    <a:pt x="5651" y="4694"/>
                  </a:cubicBezTo>
                  <a:lnTo>
                    <a:pt x="5543" y="4819"/>
                  </a:lnTo>
                  <a:lnTo>
                    <a:pt x="5438" y="4942"/>
                  </a:lnTo>
                  <a:cubicBezTo>
                    <a:pt x="5399" y="4981"/>
                    <a:pt x="5361" y="5021"/>
                    <a:pt x="5322" y="5060"/>
                  </a:cubicBezTo>
                  <a:lnTo>
                    <a:pt x="5207" y="5180"/>
                  </a:lnTo>
                  <a:lnTo>
                    <a:pt x="5207" y="5180"/>
                  </a:lnTo>
                  <a:cubicBezTo>
                    <a:pt x="5164" y="5223"/>
                    <a:pt x="5122" y="5266"/>
                    <a:pt x="5079" y="5308"/>
                  </a:cubicBezTo>
                  <a:cubicBezTo>
                    <a:pt x="5035" y="5348"/>
                    <a:pt x="4990" y="5387"/>
                    <a:pt x="4946" y="5426"/>
                  </a:cubicBezTo>
                  <a:lnTo>
                    <a:pt x="4812" y="5551"/>
                  </a:lnTo>
                  <a:cubicBezTo>
                    <a:pt x="4765" y="5588"/>
                    <a:pt x="4720" y="5627"/>
                    <a:pt x="4674" y="5665"/>
                  </a:cubicBezTo>
                  <a:cubicBezTo>
                    <a:pt x="4626" y="5700"/>
                    <a:pt x="4579" y="5738"/>
                    <a:pt x="4531" y="5774"/>
                  </a:cubicBezTo>
                  <a:lnTo>
                    <a:pt x="4392" y="5885"/>
                  </a:lnTo>
                  <a:lnTo>
                    <a:pt x="4245" y="5989"/>
                  </a:lnTo>
                  <a:cubicBezTo>
                    <a:pt x="4198" y="6023"/>
                    <a:pt x="4150" y="6056"/>
                    <a:pt x="4103" y="6090"/>
                  </a:cubicBezTo>
                  <a:cubicBezTo>
                    <a:pt x="4052" y="6122"/>
                    <a:pt x="4002" y="6155"/>
                    <a:pt x="3951" y="6187"/>
                  </a:cubicBezTo>
                  <a:cubicBezTo>
                    <a:pt x="3902" y="6219"/>
                    <a:pt x="3851" y="6250"/>
                    <a:pt x="3802" y="6282"/>
                  </a:cubicBezTo>
                  <a:cubicBezTo>
                    <a:pt x="3751" y="6313"/>
                    <a:pt x="3699" y="6343"/>
                    <a:pt x="3648" y="6375"/>
                  </a:cubicBezTo>
                  <a:lnTo>
                    <a:pt x="3497" y="6459"/>
                  </a:lnTo>
                  <a:lnTo>
                    <a:pt x="3341" y="6540"/>
                  </a:lnTo>
                  <a:lnTo>
                    <a:pt x="3184" y="6622"/>
                  </a:lnTo>
                  <a:lnTo>
                    <a:pt x="3021" y="6697"/>
                  </a:lnTo>
                  <a:lnTo>
                    <a:pt x="2860" y="6767"/>
                  </a:lnTo>
                  <a:lnTo>
                    <a:pt x="2697" y="6834"/>
                  </a:lnTo>
                  <a:lnTo>
                    <a:pt x="2534" y="6898"/>
                  </a:lnTo>
                  <a:lnTo>
                    <a:pt x="2368" y="6955"/>
                  </a:lnTo>
                  <a:lnTo>
                    <a:pt x="2199" y="7011"/>
                  </a:lnTo>
                  <a:lnTo>
                    <a:pt x="2032" y="7069"/>
                  </a:lnTo>
                  <a:lnTo>
                    <a:pt x="1860" y="7115"/>
                  </a:lnTo>
                  <a:lnTo>
                    <a:pt x="1692" y="7156"/>
                  </a:lnTo>
                  <a:lnTo>
                    <a:pt x="1516" y="7194"/>
                  </a:lnTo>
                  <a:lnTo>
                    <a:pt x="1341" y="7234"/>
                  </a:lnTo>
                  <a:lnTo>
                    <a:pt x="1167" y="7263"/>
                  </a:lnTo>
                  <a:lnTo>
                    <a:pt x="991" y="7293"/>
                  </a:lnTo>
                  <a:lnTo>
                    <a:pt x="811" y="7312"/>
                  </a:lnTo>
                  <a:lnTo>
                    <a:pt x="635" y="7335"/>
                  </a:lnTo>
                  <a:lnTo>
                    <a:pt x="458" y="7348"/>
                  </a:lnTo>
                  <a:lnTo>
                    <a:pt x="274" y="7362"/>
                  </a:lnTo>
                  <a:lnTo>
                    <a:pt x="93" y="7365"/>
                  </a:lnTo>
                  <a:lnTo>
                    <a:pt x="1079" y="8755"/>
                  </a:lnTo>
                  <a:lnTo>
                    <a:pt x="0" y="10000"/>
                  </a:lnTo>
                  <a:lnTo>
                    <a:pt x="0" y="10000"/>
                  </a:lnTo>
                  <a:lnTo>
                    <a:pt x="251" y="9997"/>
                  </a:lnTo>
                  <a:lnTo>
                    <a:pt x="499" y="9982"/>
                  </a:lnTo>
                  <a:lnTo>
                    <a:pt x="747" y="9965"/>
                  </a:lnTo>
                  <a:lnTo>
                    <a:pt x="994" y="9945"/>
                  </a:lnTo>
                  <a:lnTo>
                    <a:pt x="1237" y="9915"/>
                  </a:lnTo>
                  <a:lnTo>
                    <a:pt x="1484" y="9881"/>
                  </a:lnTo>
                  <a:lnTo>
                    <a:pt x="1724" y="9838"/>
                  </a:lnTo>
                  <a:lnTo>
                    <a:pt x="1968" y="9791"/>
                  </a:lnTo>
                  <a:lnTo>
                    <a:pt x="2208" y="9741"/>
                  </a:lnTo>
                  <a:lnTo>
                    <a:pt x="2446" y="9681"/>
                  </a:lnTo>
                  <a:lnTo>
                    <a:pt x="2680" y="9617"/>
                  </a:lnTo>
                  <a:lnTo>
                    <a:pt x="2916" y="9550"/>
                  </a:lnTo>
                  <a:lnTo>
                    <a:pt x="3146" y="9478"/>
                  </a:lnTo>
                  <a:lnTo>
                    <a:pt x="3376" y="9396"/>
                  </a:lnTo>
                  <a:lnTo>
                    <a:pt x="3607" y="9307"/>
                  </a:lnTo>
                  <a:lnTo>
                    <a:pt x="3831" y="9220"/>
                  </a:lnTo>
                  <a:lnTo>
                    <a:pt x="4056" y="9121"/>
                  </a:lnTo>
                  <a:lnTo>
                    <a:pt x="4277" y="9019"/>
                  </a:lnTo>
                  <a:lnTo>
                    <a:pt x="4494" y="8912"/>
                  </a:lnTo>
                  <a:lnTo>
                    <a:pt x="4712" y="8798"/>
                  </a:lnTo>
                  <a:lnTo>
                    <a:pt x="4925" y="8682"/>
                  </a:lnTo>
                  <a:lnTo>
                    <a:pt x="5135" y="8561"/>
                  </a:lnTo>
                  <a:lnTo>
                    <a:pt x="5345" y="8426"/>
                  </a:lnTo>
                  <a:lnTo>
                    <a:pt x="5549" y="8297"/>
                  </a:lnTo>
                  <a:lnTo>
                    <a:pt x="5751" y="8154"/>
                  </a:lnTo>
                  <a:lnTo>
                    <a:pt x="5948" y="8012"/>
                  </a:lnTo>
                  <a:lnTo>
                    <a:pt x="6147" y="7862"/>
                  </a:lnTo>
                  <a:lnTo>
                    <a:pt x="6339" y="7710"/>
                  </a:lnTo>
                  <a:lnTo>
                    <a:pt x="6528" y="7547"/>
                  </a:lnTo>
                  <a:lnTo>
                    <a:pt x="6713" y="7385"/>
                  </a:lnTo>
                  <a:lnTo>
                    <a:pt x="6896" y="7217"/>
                  </a:lnTo>
                  <a:lnTo>
                    <a:pt x="7077" y="7042"/>
                  </a:lnTo>
                  <a:lnTo>
                    <a:pt x="7077" y="7042"/>
                  </a:lnTo>
                  <a:lnTo>
                    <a:pt x="7237" y="6877"/>
                  </a:lnTo>
                  <a:cubicBezTo>
                    <a:pt x="7289" y="6821"/>
                    <a:pt x="7340" y="6764"/>
                    <a:pt x="7392" y="6709"/>
                  </a:cubicBezTo>
                  <a:cubicBezTo>
                    <a:pt x="7444" y="6653"/>
                    <a:pt x="7495" y="6596"/>
                    <a:pt x="7547" y="6540"/>
                  </a:cubicBezTo>
                  <a:cubicBezTo>
                    <a:pt x="7595" y="6483"/>
                    <a:pt x="7644" y="6427"/>
                    <a:pt x="7692" y="6369"/>
                  </a:cubicBezTo>
                  <a:cubicBezTo>
                    <a:pt x="7740" y="6311"/>
                    <a:pt x="7787" y="6253"/>
                    <a:pt x="7835" y="6196"/>
                  </a:cubicBezTo>
                  <a:lnTo>
                    <a:pt x="7978" y="6019"/>
                  </a:lnTo>
                  <a:cubicBezTo>
                    <a:pt x="8022" y="5959"/>
                    <a:pt x="8065" y="5898"/>
                    <a:pt x="8109" y="5838"/>
                  </a:cubicBezTo>
                  <a:cubicBezTo>
                    <a:pt x="8153" y="5778"/>
                    <a:pt x="8196" y="5717"/>
                    <a:pt x="8240" y="5656"/>
                  </a:cubicBezTo>
                  <a:cubicBezTo>
                    <a:pt x="8283" y="5594"/>
                    <a:pt x="8325" y="5531"/>
                    <a:pt x="8368" y="5470"/>
                  </a:cubicBezTo>
                  <a:lnTo>
                    <a:pt x="8489" y="5280"/>
                  </a:lnTo>
                  <a:cubicBezTo>
                    <a:pt x="8529" y="5220"/>
                    <a:pt x="8568" y="5157"/>
                    <a:pt x="8608" y="5096"/>
                  </a:cubicBezTo>
                  <a:cubicBezTo>
                    <a:pt x="8645" y="5031"/>
                    <a:pt x="8681" y="4966"/>
                    <a:pt x="8718" y="4901"/>
                  </a:cubicBezTo>
                  <a:lnTo>
                    <a:pt x="8829" y="4709"/>
                  </a:lnTo>
                  <a:lnTo>
                    <a:pt x="8935" y="4510"/>
                  </a:lnTo>
                  <a:lnTo>
                    <a:pt x="9037" y="4315"/>
                  </a:lnTo>
                  <a:cubicBezTo>
                    <a:pt x="9068" y="4247"/>
                    <a:pt x="9099" y="4177"/>
                    <a:pt x="9130" y="4109"/>
                  </a:cubicBezTo>
                  <a:cubicBezTo>
                    <a:pt x="9160" y="4042"/>
                    <a:pt x="9190" y="3976"/>
                    <a:pt x="9220" y="3909"/>
                  </a:cubicBezTo>
                  <a:cubicBezTo>
                    <a:pt x="9249" y="3841"/>
                    <a:pt x="9278" y="3771"/>
                    <a:pt x="9307" y="3702"/>
                  </a:cubicBezTo>
                  <a:cubicBezTo>
                    <a:pt x="9335" y="3634"/>
                    <a:pt x="9363" y="3565"/>
                    <a:pt x="9390" y="3496"/>
                  </a:cubicBezTo>
                  <a:cubicBezTo>
                    <a:pt x="9415" y="3428"/>
                    <a:pt x="9440" y="3358"/>
                    <a:pt x="9465" y="3290"/>
                  </a:cubicBezTo>
                  <a:cubicBezTo>
                    <a:pt x="9489" y="3218"/>
                    <a:pt x="9514" y="3147"/>
                    <a:pt x="9538" y="3076"/>
                  </a:cubicBezTo>
                  <a:cubicBezTo>
                    <a:pt x="9561" y="3006"/>
                    <a:pt x="9585" y="2938"/>
                    <a:pt x="9608" y="2869"/>
                  </a:cubicBezTo>
                  <a:cubicBezTo>
                    <a:pt x="9627" y="2797"/>
                    <a:pt x="9647" y="2724"/>
                    <a:pt x="9666" y="2651"/>
                  </a:cubicBezTo>
                  <a:cubicBezTo>
                    <a:pt x="9686" y="2580"/>
                    <a:pt x="9707" y="2510"/>
                    <a:pt x="9727" y="2439"/>
                  </a:cubicBezTo>
                  <a:cubicBezTo>
                    <a:pt x="9745" y="2366"/>
                    <a:pt x="9764" y="2295"/>
                    <a:pt x="9783" y="2222"/>
                  </a:cubicBezTo>
                  <a:cubicBezTo>
                    <a:pt x="9799" y="2150"/>
                    <a:pt x="9814" y="2077"/>
                    <a:pt x="9830" y="2005"/>
                  </a:cubicBezTo>
                  <a:cubicBezTo>
                    <a:pt x="9845" y="1932"/>
                    <a:pt x="9859" y="1857"/>
                    <a:pt x="9874" y="1784"/>
                  </a:cubicBezTo>
                  <a:cubicBezTo>
                    <a:pt x="9886" y="1710"/>
                    <a:pt x="9899" y="1636"/>
                    <a:pt x="9911" y="1563"/>
                  </a:cubicBezTo>
                  <a:cubicBezTo>
                    <a:pt x="9922" y="1490"/>
                    <a:pt x="9932" y="1417"/>
                    <a:pt x="9943" y="1343"/>
                  </a:cubicBezTo>
                  <a:cubicBezTo>
                    <a:pt x="9954" y="1267"/>
                    <a:pt x="9964" y="1193"/>
                    <a:pt x="9975" y="1116"/>
                  </a:cubicBezTo>
                  <a:cubicBezTo>
                    <a:pt x="9983" y="1043"/>
                    <a:pt x="9991" y="970"/>
                    <a:pt x="9999" y="896"/>
                  </a:cubicBezTo>
                  <a:cubicBezTo>
                    <a:pt x="10007" y="821"/>
                    <a:pt x="9986" y="955"/>
                    <a:pt x="9994" y="877"/>
                  </a:cubicBezTo>
                  <a:lnTo>
                    <a:pt x="8679" y="0"/>
                  </a:lnTo>
                  <a:close/>
                </a:path>
              </a:pathLst>
            </a:custGeom>
            <a:gradFill rotWithShape="1">
              <a:gsLst>
                <a:gs pos="29000">
                  <a:schemeClr val="accent4"/>
                </a:gs>
                <a:gs pos="100000">
                  <a:srgbClr val="38d1db"/>
                </a:gs>
              </a:gsLst>
              <a:lin ang="0" scaled="1"/>
              <a:tileRect/>
            </a:gra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23" name="slide2_shape20"/>
            <p:cNvSpPr/>
            <p:nvPr/>
          </p:nvSpPr>
          <p:spPr>
            <a:xfrm flipV="1" rot="180000">
              <a:off x="8993410" y="3179838"/>
              <a:ext cx="1370522" cy="1433670"/>
            </a:xfrm>
            <a:custGeom>
              <a:avLst/>
              <a:rect l="l" t="t" r="r" b="b"/>
              <a:pathLst>
                <a:path w="3424" h="3619">
                  <a:moveTo>
                    <a:pt x="2404" y="993"/>
                  </a:moveTo>
                  <a:lnTo>
                    <a:pt x="2404" y="993"/>
                  </a:lnTo>
                  <a:lnTo>
                    <a:pt x="2351" y="941"/>
                  </a:lnTo>
                  <a:lnTo>
                    <a:pt x="2298" y="892"/>
                  </a:lnTo>
                  <a:lnTo>
                    <a:pt x="2244" y="842"/>
                  </a:lnTo>
                  <a:lnTo>
                    <a:pt x="2190" y="795"/>
                  </a:lnTo>
                  <a:lnTo>
                    <a:pt x="2133" y="748"/>
                  </a:lnTo>
                  <a:lnTo>
                    <a:pt x="2077" y="703"/>
                  </a:lnTo>
                  <a:lnTo>
                    <a:pt x="2020" y="660"/>
                  </a:lnTo>
                  <a:lnTo>
                    <a:pt x="1962" y="618"/>
                  </a:lnTo>
                  <a:lnTo>
                    <a:pt x="1903" y="575"/>
                  </a:lnTo>
                  <a:lnTo>
                    <a:pt x="1843" y="536"/>
                  </a:lnTo>
                  <a:lnTo>
                    <a:pt x="1783" y="498"/>
                  </a:lnTo>
                  <a:lnTo>
                    <a:pt x="1722" y="460"/>
                  </a:lnTo>
                  <a:lnTo>
                    <a:pt x="1660" y="424"/>
                  </a:lnTo>
                  <a:lnTo>
                    <a:pt x="1597" y="389"/>
                  </a:lnTo>
                  <a:lnTo>
                    <a:pt x="1534" y="356"/>
                  </a:lnTo>
                  <a:lnTo>
                    <a:pt x="1471" y="323"/>
                  </a:lnTo>
                  <a:lnTo>
                    <a:pt x="1407" y="293"/>
                  </a:lnTo>
                  <a:lnTo>
                    <a:pt x="1341" y="263"/>
                  </a:lnTo>
                  <a:lnTo>
                    <a:pt x="1277" y="236"/>
                  </a:lnTo>
                  <a:lnTo>
                    <a:pt x="1211" y="209"/>
                  </a:lnTo>
                  <a:lnTo>
                    <a:pt x="1144" y="184"/>
                  </a:lnTo>
                  <a:lnTo>
                    <a:pt x="1076" y="161"/>
                  </a:lnTo>
                  <a:lnTo>
                    <a:pt x="1009" y="137"/>
                  </a:lnTo>
                  <a:lnTo>
                    <a:pt x="940" y="117"/>
                  </a:lnTo>
                  <a:lnTo>
                    <a:pt x="873" y="98"/>
                  </a:lnTo>
                  <a:lnTo>
                    <a:pt x="803" y="79"/>
                  </a:lnTo>
                  <a:lnTo>
                    <a:pt x="734" y="63"/>
                  </a:lnTo>
                  <a:lnTo>
                    <a:pt x="663" y="47"/>
                  </a:lnTo>
                  <a:lnTo>
                    <a:pt x="593" y="33"/>
                  </a:lnTo>
                  <a:lnTo>
                    <a:pt x="523" y="20"/>
                  </a:lnTo>
                  <a:lnTo>
                    <a:pt x="451" y="9"/>
                  </a:lnTo>
                  <a:lnTo>
                    <a:pt x="380" y="0"/>
                  </a:lnTo>
                  <a:lnTo>
                    <a:pt x="0" y="441"/>
                  </a:lnTo>
                  <a:lnTo>
                    <a:pt x="331" y="908"/>
                  </a:lnTo>
                  <a:lnTo>
                    <a:pt x="331" y="908"/>
                  </a:lnTo>
                  <a:lnTo>
                    <a:pt x="381" y="917"/>
                  </a:lnTo>
                  <a:lnTo>
                    <a:pt x="431" y="925"/>
                  </a:lnTo>
                  <a:lnTo>
                    <a:pt x="482" y="936"/>
                  </a:lnTo>
                  <a:lnTo>
                    <a:pt x="532" y="946"/>
                  </a:lnTo>
                  <a:lnTo>
                    <a:pt x="580" y="959"/>
                  </a:lnTo>
                  <a:lnTo>
                    <a:pt x="630" y="972"/>
                  </a:lnTo>
                  <a:lnTo>
                    <a:pt x="678" y="985"/>
                  </a:lnTo>
                  <a:lnTo>
                    <a:pt x="726" y="1000"/>
                  </a:lnTo>
                  <a:lnTo>
                    <a:pt x="775" y="1016"/>
                  </a:lnTo>
                  <a:lnTo>
                    <a:pt x="823" y="1034"/>
                  </a:lnTo>
                  <a:lnTo>
                    <a:pt x="870" y="1051"/>
                  </a:lnTo>
                  <a:lnTo>
                    <a:pt x="918" y="1069"/>
                  </a:lnTo>
                  <a:lnTo>
                    <a:pt x="964" y="1089"/>
                  </a:lnTo>
                  <a:lnTo>
                    <a:pt x="1010" y="1110"/>
                  </a:lnTo>
                  <a:lnTo>
                    <a:pt x="1056" y="1132"/>
                  </a:lnTo>
                  <a:lnTo>
                    <a:pt x="1101" y="1154"/>
                  </a:lnTo>
                  <a:lnTo>
                    <a:pt x="1146" y="1177"/>
                  </a:lnTo>
                  <a:lnTo>
                    <a:pt x="1192" y="1201"/>
                  </a:lnTo>
                  <a:lnTo>
                    <a:pt x="1236" y="1227"/>
                  </a:lnTo>
                  <a:lnTo>
                    <a:pt x="1280" y="1252"/>
                  </a:lnTo>
                  <a:lnTo>
                    <a:pt x="1322" y="1280"/>
                  </a:lnTo>
                  <a:lnTo>
                    <a:pt x="1365" y="1308"/>
                  </a:lnTo>
                  <a:lnTo>
                    <a:pt x="1407" y="1335"/>
                  </a:lnTo>
                  <a:lnTo>
                    <a:pt x="1449" y="1366"/>
                  </a:lnTo>
                  <a:lnTo>
                    <a:pt x="1490" y="1395"/>
                  </a:lnTo>
                  <a:lnTo>
                    <a:pt x="1531" y="1428"/>
                  </a:lnTo>
                  <a:lnTo>
                    <a:pt x="1571" y="1460"/>
                  </a:lnTo>
                  <a:lnTo>
                    <a:pt x="1610" y="1492"/>
                  </a:lnTo>
                  <a:lnTo>
                    <a:pt x="1650" y="1527"/>
                  </a:lnTo>
                  <a:lnTo>
                    <a:pt x="1688" y="1561"/>
                  </a:lnTo>
                  <a:lnTo>
                    <a:pt x="1726" y="1598"/>
                  </a:lnTo>
                  <a:lnTo>
                    <a:pt x="1763" y="1634"/>
                  </a:lnTo>
                  <a:lnTo>
                    <a:pt x="1763" y="1634"/>
                  </a:lnTo>
                  <a:lnTo>
                    <a:pt x="1808" y="1680"/>
                  </a:lnTo>
                  <a:lnTo>
                    <a:pt x="1852" y="1726"/>
                  </a:lnTo>
                  <a:lnTo>
                    <a:pt x="1894" y="1775"/>
                  </a:lnTo>
                  <a:lnTo>
                    <a:pt x="1935" y="1823"/>
                  </a:lnTo>
                  <a:lnTo>
                    <a:pt x="1975" y="1873"/>
                  </a:lnTo>
                  <a:lnTo>
                    <a:pt x="2013" y="1924"/>
                  </a:lnTo>
                  <a:lnTo>
                    <a:pt x="2050" y="1975"/>
                  </a:lnTo>
                  <a:lnTo>
                    <a:pt x="2086" y="2027"/>
                  </a:lnTo>
                  <a:lnTo>
                    <a:pt x="2120" y="2079"/>
                  </a:lnTo>
                  <a:lnTo>
                    <a:pt x="2154" y="2134"/>
                  </a:lnTo>
                  <a:lnTo>
                    <a:pt x="2184" y="2188"/>
                  </a:lnTo>
                  <a:lnTo>
                    <a:pt x="2215" y="2242"/>
                  </a:lnTo>
                  <a:lnTo>
                    <a:pt x="2244" y="2298"/>
                  </a:lnTo>
                  <a:lnTo>
                    <a:pt x="2272" y="2355"/>
                  </a:lnTo>
                  <a:lnTo>
                    <a:pt x="2297" y="2412"/>
                  </a:lnTo>
                  <a:lnTo>
                    <a:pt x="2322" y="2469"/>
                  </a:lnTo>
                  <a:lnTo>
                    <a:pt x="2345" y="2527"/>
                  </a:lnTo>
                  <a:lnTo>
                    <a:pt x="2367" y="2586"/>
                  </a:lnTo>
                  <a:lnTo>
                    <a:pt x="2388" y="2645"/>
                  </a:lnTo>
                  <a:lnTo>
                    <a:pt x="2407" y="2705"/>
                  </a:lnTo>
                  <a:lnTo>
                    <a:pt x="2424" y="2765"/>
                  </a:lnTo>
                  <a:lnTo>
                    <a:pt x="2440" y="2826"/>
                  </a:lnTo>
                  <a:lnTo>
                    <a:pt x="2455" y="2886"/>
                  </a:lnTo>
                  <a:lnTo>
                    <a:pt x="2468" y="2948"/>
                  </a:lnTo>
                  <a:lnTo>
                    <a:pt x="2478" y="3011"/>
                  </a:lnTo>
                  <a:lnTo>
                    <a:pt x="2489" y="3074"/>
                  </a:lnTo>
                  <a:lnTo>
                    <a:pt x="2497" y="3135"/>
                  </a:lnTo>
                  <a:lnTo>
                    <a:pt x="2505" y="3200"/>
                  </a:lnTo>
                  <a:lnTo>
                    <a:pt x="2509" y="3263"/>
                  </a:lnTo>
                  <a:lnTo>
                    <a:pt x="2514" y="3327"/>
                  </a:lnTo>
                  <a:lnTo>
                    <a:pt x="2517" y="3390"/>
                  </a:lnTo>
                  <a:lnTo>
                    <a:pt x="2517" y="3454"/>
                  </a:lnTo>
                  <a:lnTo>
                    <a:pt x="2517" y="3454"/>
                  </a:lnTo>
                  <a:lnTo>
                    <a:pt x="2517" y="3523"/>
                  </a:lnTo>
                  <a:lnTo>
                    <a:pt x="2514" y="3592"/>
                  </a:lnTo>
                  <a:lnTo>
                    <a:pt x="2995" y="3252"/>
                  </a:lnTo>
                  <a:lnTo>
                    <a:pt x="3420" y="3619"/>
                  </a:lnTo>
                  <a:lnTo>
                    <a:pt x="3420" y="3619"/>
                  </a:lnTo>
                  <a:lnTo>
                    <a:pt x="3423" y="3536"/>
                  </a:lnTo>
                  <a:lnTo>
                    <a:pt x="3424" y="3454"/>
                  </a:lnTo>
                  <a:lnTo>
                    <a:pt x="3424" y="3454"/>
                  </a:lnTo>
                  <a:lnTo>
                    <a:pt x="3423" y="3368"/>
                  </a:lnTo>
                  <a:lnTo>
                    <a:pt x="3420" y="3282"/>
                  </a:lnTo>
                  <a:lnTo>
                    <a:pt x="3414" y="3195"/>
                  </a:lnTo>
                  <a:lnTo>
                    <a:pt x="3406" y="3109"/>
                  </a:lnTo>
                  <a:lnTo>
                    <a:pt x="3398" y="3024"/>
                  </a:lnTo>
                  <a:lnTo>
                    <a:pt x="3386" y="2939"/>
                  </a:lnTo>
                  <a:lnTo>
                    <a:pt x="3373" y="2854"/>
                  </a:lnTo>
                  <a:lnTo>
                    <a:pt x="3357" y="2771"/>
                  </a:lnTo>
                  <a:lnTo>
                    <a:pt x="3339" y="2687"/>
                  </a:lnTo>
                  <a:lnTo>
                    <a:pt x="3319" y="2604"/>
                  </a:lnTo>
                  <a:lnTo>
                    <a:pt x="3298" y="2522"/>
                  </a:lnTo>
                  <a:lnTo>
                    <a:pt x="3275" y="2441"/>
                  </a:lnTo>
                  <a:lnTo>
                    <a:pt x="3248" y="2359"/>
                  </a:lnTo>
                  <a:lnTo>
                    <a:pt x="3221" y="2280"/>
                  </a:lnTo>
                  <a:lnTo>
                    <a:pt x="3191" y="2199"/>
                  </a:lnTo>
                  <a:lnTo>
                    <a:pt x="3161" y="2122"/>
                  </a:lnTo>
                  <a:lnTo>
                    <a:pt x="3127" y="2044"/>
                  </a:lnTo>
                  <a:lnTo>
                    <a:pt x="3092" y="1967"/>
                  </a:lnTo>
                  <a:lnTo>
                    <a:pt x="3054" y="1890"/>
                  </a:lnTo>
                  <a:lnTo>
                    <a:pt x="3016" y="1816"/>
                  </a:lnTo>
                  <a:lnTo>
                    <a:pt x="2975" y="1741"/>
                  </a:lnTo>
                  <a:lnTo>
                    <a:pt x="2932" y="1668"/>
                  </a:lnTo>
                  <a:lnTo>
                    <a:pt x="2887" y="1595"/>
                  </a:lnTo>
                  <a:lnTo>
                    <a:pt x="2840" y="1524"/>
                  </a:lnTo>
                  <a:lnTo>
                    <a:pt x="2792" y="1454"/>
                  </a:lnTo>
                  <a:lnTo>
                    <a:pt x="2742" y="1384"/>
                  </a:lnTo>
                  <a:lnTo>
                    <a:pt x="2691" y="1316"/>
                  </a:lnTo>
                  <a:lnTo>
                    <a:pt x="2637" y="1249"/>
                  </a:lnTo>
                  <a:lnTo>
                    <a:pt x="2581" y="1183"/>
                  </a:lnTo>
                  <a:lnTo>
                    <a:pt x="2524" y="1119"/>
                  </a:lnTo>
                  <a:lnTo>
                    <a:pt x="2465" y="1054"/>
                  </a:lnTo>
                  <a:lnTo>
                    <a:pt x="2404" y="993"/>
                  </a:lnTo>
                  <a:lnTo>
                    <a:pt x="2404" y="993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24" name="slide2_shape21"/>
            <p:cNvSpPr/>
            <p:nvPr/>
          </p:nvSpPr>
          <p:spPr>
            <a:xfrm flipV="1" rot="21540000">
              <a:off x="9031049" y="1879259"/>
              <a:ext cx="1375326" cy="1417828"/>
            </a:xfrm>
            <a:custGeom>
              <a:avLst/>
              <a:rect l="l" t="t" r="r" b="b"/>
              <a:pathLst>
                <a:path w="3437" h="3581">
                  <a:moveTo>
                    <a:pt x="3012" y="0"/>
                  </a:moveTo>
                  <a:lnTo>
                    <a:pt x="2529" y="342"/>
                  </a:lnTo>
                  <a:lnTo>
                    <a:pt x="2529" y="342"/>
                  </a:lnTo>
                  <a:lnTo>
                    <a:pt x="2523" y="397"/>
                  </a:lnTo>
                  <a:lnTo>
                    <a:pt x="2516" y="453"/>
                  </a:lnTo>
                  <a:lnTo>
                    <a:pt x="2507" y="509"/>
                  </a:lnTo>
                  <a:lnTo>
                    <a:pt x="2499" y="563"/>
                  </a:lnTo>
                  <a:lnTo>
                    <a:pt x="2488" y="618"/>
                  </a:lnTo>
                  <a:lnTo>
                    <a:pt x="2477" y="673"/>
                  </a:lnTo>
                  <a:lnTo>
                    <a:pt x="2463" y="727"/>
                  </a:lnTo>
                  <a:lnTo>
                    <a:pt x="2449" y="779"/>
                  </a:lnTo>
                  <a:lnTo>
                    <a:pt x="2434" y="834"/>
                  </a:lnTo>
                  <a:lnTo>
                    <a:pt x="2418" y="886"/>
                  </a:lnTo>
                  <a:lnTo>
                    <a:pt x="2400" y="938"/>
                  </a:lnTo>
                  <a:lnTo>
                    <a:pt x="2383" y="990"/>
                  </a:lnTo>
                  <a:lnTo>
                    <a:pt x="2362" y="1042"/>
                  </a:lnTo>
                  <a:lnTo>
                    <a:pt x="2342" y="1093"/>
                  </a:lnTo>
                  <a:lnTo>
                    <a:pt x="2320" y="1144"/>
                  </a:lnTo>
                  <a:lnTo>
                    <a:pt x="2297" y="1194"/>
                  </a:lnTo>
                  <a:lnTo>
                    <a:pt x="2273" y="1244"/>
                  </a:lnTo>
                  <a:lnTo>
                    <a:pt x="2248" y="1292"/>
                  </a:lnTo>
                  <a:lnTo>
                    <a:pt x="2222" y="1342"/>
                  </a:lnTo>
                  <a:lnTo>
                    <a:pt x="2194" y="1390"/>
                  </a:lnTo>
                  <a:lnTo>
                    <a:pt x="2166" y="1437"/>
                  </a:lnTo>
                  <a:lnTo>
                    <a:pt x="2137" y="1484"/>
                  </a:lnTo>
                  <a:lnTo>
                    <a:pt x="2106" y="1531"/>
                  </a:lnTo>
                  <a:lnTo>
                    <a:pt x="2076" y="1576"/>
                  </a:lnTo>
                  <a:lnTo>
                    <a:pt x="2042" y="1622"/>
                  </a:lnTo>
                  <a:lnTo>
                    <a:pt x="2008" y="1667"/>
                  </a:lnTo>
                  <a:lnTo>
                    <a:pt x="1975" y="1711"/>
                  </a:lnTo>
                  <a:lnTo>
                    <a:pt x="1938" y="1753"/>
                  </a:lnTo>
                  <a:lnTo>
                    <a:pt x="1901" y="1796"/>
                  </a:lnTo>
                  <a:lnTo>
                    <a:pt x="1865" y="1838"/>
                  </a:lnTo>
                  <a:lnTo>
                    <a:pt x="1825" y="1879"/>
                  </a:lnTo>
                  <a:lnTo>
                    <a:pt x="1786" y="1920"/>
                  </a:lnTo>
                  <a:lnTo>
                    <a:pt x="1786" y="1920"/>
                  </a:lnTo>
                  <a:lnTo>
                    <a:pt x="1742" y="1964"/>
                  </a:lnTo>
                  <a:lnTo>
                    <a:pt x="1696" y="2005"/>
                  </a:lnTo>
                  <a:lnTo>
                    <a:pt x="1650" y="2048"/>
                  </a:lnTo>
                  <a:lnTo>
                    <a:pt x="1603" y="2087"/>
                  </a:lnTo>
                  <a:lnTo>
                    <a:pt x="1554" y="2125"/>
                  </a:lnTo>
                  <a:lnTo>
                    <a:pt x="1506" y="2163"/>
                  </a:lnTo>
                  <a:lnTo>
                    <a:pt x="1456" y="2199"/>
                  </a:lnTo>
                  <a:lnTo>
                    <a:pt x="1407" y="2234"/>
                  </a:lnTo>
                  <a:lnTo>
                    <a:pt x="1355" y="2267"/>
                  </a:lnTo>
                  <a:lnTo>
                    <a:pt x="1304" y="2300"/>
                  </a:lnTo>
                  <a:lnTo>
                    <a:pt x="1251" y="2332"/>
                  </a:lnTo>
                  <a:lnTo>
                    <a:pt x="1199" y="2361"/>
                  </a:lnTo>
                  <a:lnTo>
                    <a:pt x="1146" y="2389"/>
                  </a:lnTo>
                  <a:lnTo>
                    <a:pt x="1092" y="2417"/>
                  </a:lnTo>
                  <a:lnTo>
                    <a:pt x="1036" y="2443"/>
                  </a:lnTo>
                  <a:lnTo>
                    <a:pt x="981" y="2467"/>
                  </a:lnTo>
                  <a:lnTo>
                    <a:pt x="925" y="2490"/>
                  </a:lnTo>
                  <a:lnTo>
                    <a:pt x="869" y="2512"/>
                  </a:lnTo>
                  <a:lnTo>
                    <a:pt x="812" y="2532"/>
                  </a:lnTo>
                  <a:lnTo>
                    <a:pt x="754" y="2551"/>
                  </a:lnTo>
                  <a:lnTo>
                    <a:pt x="697" y="2571"/>
                  </a:lnTo>
                  <a:lnTo>
                    <a:pt x="638" y="2587"/>
                  </a:lnTo>
                  <a:lnTo>
                    <a:pt x="580" y="2601"/>
                  </a:lnTo>
                  <a:lnTo>
                    <a:pt x="520" y="2614"/>
                  </a:lnTo>
                  <a:lnTo>
                    <a:pt x="460" y="2628"/>
                  </a:lnTo>
                  <a:lnTo>
                    <a:pt x="400" y="2638"/>
                  </a:lnTo>
                  <a:lnTo>
                    <a:pt x="340" y="2648"/>
                  </a:lnTo>
                  <a:lnTo>
                    <a:pt x="278" y="2655"/>
                  </a:lnTo>
                  <a:lnTo>
                    <a:pt x="218" y="2663"/>
                  </a:lnTo>
                  <a:lnTo>
                    <a:pt x="157" y="2667"/>
                  </a:lnTo>
                  <a:lnTo>
                    <a:pt x="94" y="2672"/>
                  </a:lnTo>
                  <a:lnTo>
                    <a:pt x="32" y="2673"/>
                  </a:lnTo>
                  <a:lnTo>
                    <a:pt x="370" y="3152"/>
                  </a:lnTo>
                  <a:lnTo>
                    <a:pt x="0" y="3581"/>
                  </a:lnTo>
                  <a:lnTo>
                    <a:pt x="0" y="3581"/>
                  </a:lnTo>
                  <a:lnTo>
                    <a:pt x="86" y="3580"/>
                  </a:lnTo>
                  <a:lnTo>
                    <a:pt x="171" y="3575"/>
                  </a:lnTo>
                  <a:lnTo>
                    <a:pt x="256" y="3569"/>
                  </a:lnTo>
                  <a:lnTo>
                    <a:pt x="341" y="3562"/>
                  </a:lnTo>
                  <a:lnTo>
                    <a:pt x="424" y="3552"/>
                  </a:lnTo>
                  <a:lnTo>
                    <a:pt x="509" y="3540"/>
                  </a:lnTo>
                  <a:lnTo>
                    <a:pt x="591" y="3525"/>
                  </a:lnTo>
                  <a:lnTo>
                    <a:pt x="675" y="3509"/>
                  </a:lnTo>
                  <a:lnTo>
                    <a:pt x="757" y="3492"/>
                  </a:lnTo>
                  <a:lnTo>
                    <a:pt x="839" y="3471"/>
                  </a:lnTo>
                  <a:lnTo>
                    <a:pt x="919" y="3449"/>
                  </a:lnTo>
                  <a:lnTo>
                    <a:pt x="1000" y="3426"/>
                  </a:lnTo>
                  <a:lnTo>
                    <a:pt x="1079" y="3401"/>
                  </a:lnTo>
                  <a:lnTo>
                    <a:pt x="1158" y="3373"/>
                  </a:lnTo>
                  <a:lnTo>
                    <a:pt x="1237" y="3342"/>
                  </a:lnTo>
                  <a:lnTo>
                    <a:pt x="1314" y="3312"/>
                  </a:lnTo>
                  <a:lnTo>
                    <a:pt x="1391" y="3278"/>
                  </a:lnTo>
                  <a:lnTo>
                    <a:pt x="1467" y="3243"/>
                  </a:lnTo>
                  <a:lnTo>
                    <a:pt x="1541" y="3206"/>
                  </a:lnTo>
                  <a:lnTo>
                    <a:pt x="1616" y="3167"/>
                  </a:lnTo>
                  <a:lnTo>
                    <a:pt x="1689" y="3127"/>
                  </a:lnTo>
                  <a:lnTo>
                    <a:pt x="1761" y="3085"/>
                  </a:lnTo>
                  <a:lnTo>
                    <a:pt x="1833" y="3039"/>
                  </a:lnTo>
                  <a:lnTo>
                    <a:pt x="1903" y="2994"/>
                  </a:lnTo>
                  <a:lnTo>
                    <a:pt x="1972" y="2945"/>
                  </a:lnTo>
                  <a:lnTo>
                    <a:pt x="2040" y="2896"/>
                  </a:lnTo>
                  <a:lnTo>
                    <a:pt x="2108" y="2844"/>
                  </a:lnTo>
                  <a:lnTo>
                    <a:pt x="2174" y="2792"/>
                  </a:lnTo>
                  <a:lnTo>
                    <a:pt x="2239" y="2736"/>
                  </a:lnTo>
                  <a:lnTo>
                    <a:pt x="2302" y="2680"/>
                  </a:lnTo>
                  <a:lnTo>
                    <a:pt x="2365" y="2622"/>
                  </a:lnTo>
                  <a:lnTo>
                    <a:pt x="2427" y="2562"/>
                  </a:lnTo>
                  <a:lnTo>
                    <a:pt x="2427" y="2562"/>
                  </a:lnTo>
                  <a:lnTo>
                    <a:pt x="2482" y="2505"/>
                  </a:lnTo>
                  <a:lnTo>
                    <a:pt x="2535" y="2447"/>
                  </a:lnTo>
                  <a:lnTo>
                    <a:pt x="2588" y="2389"/>
                  </a:lnTo>
                  <a:lnTo>
                    <a:pt x="2638" y="2330"/>
                  </a:lnTo>
                  <a:lnTo>
                    <a:pt x="2687" y="2270"/>
                  </a:lnTo>
                  <a:lnTo>
                    <a:pt x="2736" y="2209"/>
                  </a:lnTo>
                  <a:lnTo>
                    <a:pt x="2781" y="2147"/>
                  </a:lnTo>
                  <a:lnTo>
                    <a:pt x="2826" y="2084"/>
                  </a:lnTo>
                  <a:lnTo>
                    <a:pt x="2870" y="2020"/>
                  </a:lnTo>
                  <a:lnTo>
                    <a:pt x="2911" y="1955"/>
                  </a:lnTo>
                  <a:lnTo>
                    <a:pt x="2952" y="1891"/>
                  </a:lnTo>
                  <a:lnTo>
                    <a:pt x="2990" y="1824"/>
                  </a:lnTo>
                  <a:lnTo>
                    <a:pt x="3028" y="1758"/>
                  </a:lnTo>
                  <a:lnTo>
                    <a:pt x="3064" y="1689"/>
                  </a:lnTo>
                  <a:lnTo>
                    <a:pt x="3099" y="1622"/>
                  </a:lnTo>
                  <a:lnTo>
                    <a:pt x="3131" y="1551"/>
                  </a:lnTo>
                  <a:lnTo>
                    <a:pt x="3162" y="1482"/>
                  </a:lnTo>
                  <a:lnTo>
                    <a:pt x="3192" y="1411"/>
                  </a:lnTo>
                  <a:lnTo>
                    <a:pt x="3220" y="1340"/>
                  </a:lnTo>
                  <a:lnTo>
                    <a:pt x="3246" y="1269"/>
                  </a:lnTo>
                  <a:lnTo>
                    <a:pt x="3271" y="1195"/>
                  </a:lnTo>
                  <a:lnTo>
                    <a:pt x="3295" y="1124"/>
                  </a:lnTo>
                  <a:lnTo>
                    <a:pt x="3315" y="1049"/>
                  </a:lnTo>
                  <a:lnTo>
                    <a:pt x="3336" y="976"/>
                  </a:lnTo>
                  <a:lnTo>
                    <a:pt x="3355" y="901"/>
                  </a:lnTo>
                  <a:lnTo>
                    <a:pt x="3371" y="826"/>
                  </a:lnTo>
                  <a:lnTo>
                    <a:pt x="3386" y="750"/>
                  </a:lnTo>
                  <a:lnTo>
                    <a:pt x="3399" y="674"/>
                  </a:lnTo>
                  <a:lnTo>
                    <a:pt x="3410" y="598"/>
                  </a:lnTo>
                  <a:lnTo>
                    <a:pt x="3421" y="520"/>
                  </a:lnTo>
                  <a:lnTo>
                    <a:pt x="3429" y="444"/>
                  </a:lnTo>
                  <a:lnTo>
                    <a:pt x="3437" y="366"/>
                  </a:lnTo>
                  <a:lnTo>
                    <a:pt x="30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25" name="slide2_shape22"/>
            <p:cNvSpPr/>
            <p:nvPr/>
          </p:nvSpPr>
          <p:spPr>
            <a:xfrm flipV="1" rot="10920000">
              <a:off x="7743488" y="1857887"/>
              <a:ext cx="1370523" cy="1468077"/>
            </a:xfrm>
            <a:custGeom>
              <a:avLst/>
              <a:rect l="l" t="t" r="r" b="b"/>
              <a:pathLst>
                <a:path w="10000" h="10240">
                  <a:moveTo>
                    <a:pt x="7021" y="2744"/>
                  </a:moveTo>
                  <a:lnTo>
                    <a:pt x="7021" y="2744"/>
                  </a:lnTo>
                  <a:lnTo>
                    <a:pt x="6866" y="2600"/>
                  </a:lnTo>
                  <a:lnTo>
                    <a:pt x="6711" y="2465"/>
                  </a:lnTo>
                  <a:lnTo>
                    <a:pt x="6554" y="2327"/>
                  </a:lnTo>
                  <a:cubicBezTo>
                    <a:pt x="6501" y="2284"/>
                    <a:pt x="6449" y="2240"/>
                    <a:pt x="6396" y="2197"/>
                  </a:cubicBezTo>
                  <a:lnTo>
                    <a:pt x="6230" y="2067"/>
                  </a:lnTo>
                  <a:cubicBezTo>
                    <a:pt x="6175" y="2026"/>
                    <a:pt x="6121" y="1984"/>
                    <a:pt x="6066" y="1943"/>
                  </a:cubicBezTo>
                  <a:cubicBezTo>
                    <a:pt x="6011" y="1903"/>
                    <a:pt x="5955" y="1864"/>
                    <a:pt x="5900" y="1824"/>
                  </a:cubicBezTo>
                  <a:lnTo>
                    <a:pt x="5730" y="1708"/>
                  </a:lnTo>
                  <a:lnTo>
                    <a:pt x="5558" y="1589"/>
                  </a:lnTo>
                  <a:lnTo>
                    <a:pt x="5383" y="1481"/>
                  </a:lnTo>
                  <a:lnTo>
                    <a:pt x="5207" y="1376"/>
                  </a:lnTo>
                  <a:lnTo>
                    <a:pt x="5029" y="1271"/>
                  </a:lnTo>
                  <a:lnTo>
                    <a:pt x="4848" y="1172"/>
                  </a:lnTo>
                  <a:lnTo>
                    <a:pt x="4664" y="1075"/>
                  </a:lnTo>
                  <a:lnTo>
                    <a:pt x="4480" y="984"/>
                  </a:lnTo>
                  <a:lnTo>
                    <a:pt x="4296" y="893"/>
                  </a:lnTo>
                  <a:lnTo>
                    <a:pt x="4109" y="810"/>
                  </a:lnTo>
                  <a:lnTo>
                    <a:pt x="3916" y="727"/>
                  </a:lnTo>
                  <a:lnTo>
                    <a:pt x="3730" y="652"/>
                  </a:lnTo>
                  <a:lnTo>
                    <a:pt x="3537" y="578"/>
                  </a:lnTo>
                  <a:lnTo>
                    <a:pt x="3341" y="508"/>
                  </a:lnTo>
                  <a:lnTo>
                    <a:pt x="3143" y="445"/>
                  </a:lnTo>
                  <a:lnTo>
                    <a:pt x="2947" y="379"/>
                  </a:lnTo>
                  <a:lnTo>
                    <a:pt x="2745" y="323"/>
                  </a:lnTo>
                  <a:lnTo>
                    <a:pt x="2550" y="271"/>
                  </a:lnTo>
                  <a:lnTo>
                    <a:pt x="2345" y="218"/>
                  </a:lnTo>
                  <a:lnTo>
                    <a:pt x="2144" y="174"/>
                  </a:lnTo>
                  <a:lnTo>
                    <a:pt x="1936" y="130"/>
                  </a:lnTo>
                  <a:lnTo>
                    <a:pt x="1732" y="91"/>
                  </a:lnTo>
                  <a:lnTo>
                    <a:pt x="1527" y="55"/>
                  </a:lnTo>
                  <a:lnTo>
                    <a:pt x="1317" y="25"/>
                  </a:lnTo>
                  <a:lnTo>
                    <a:pt x="1110" y="0"/>
                  </a:lnTo>
                  <a:lnTo>
                    <a:pt x="0" y="1219"/>
                  </a:lnTo>
                  <a:lnTo>
                    <a:pt x="967" y="2509"/>
                  </a:lnTo>
                  <a:lnTo>
                    <a:pt x="967" y="2509"/>
                  </a:lnTo>
                  <a:lnTo>
                    <a:pt x="1113" y="2534"/>
                  </a:lnTo>
                  <a:lnTo>
                    <a:pt x="1259" y="2556"/>
                  </a:lnTo>
                  <a:lnTo>
                    <a:pt x="1408" y="2586"/>
                  </a:lnTo>
                  <a:lnTo>
                    <a:pt x="1554" y="2614"/>
                  </a:lnTo>
                  <a:lnTo>
                    <a:pt x="1694" y="2650"/>
                  </a:lnTo>
                  <a:lnTo>
                    <a:pt x="1840" y="2686"/>
                  </a:lnTo>
                  <a:lnTo>
                    <a:pt x="1980" y="2722"/>
                  </a:lnTo>
                  <a:lnTo>
                    <a:pt x="2120" y="2763"/>
                  </a:lnTo>
                  <a:lnTo>
                    <a:pt x="2263" y="2807"/>
                  </a:lnTo>
                  <a:lnTo>
                    <a:pt x="2404" y="2857"/>
                  </a:lnTo>
                  <a:lnTo>
                    <a:pt x="2541" y="2904"/>
                  </a:lnTo>
                  <a:lnTo>
                    <a:pt x="2681" y="2954"/>
                  </a:lnTo>
                  <a:cubicBezTo>
                    <a:pt x="2726" y="2972"/>
                    <a:pt x="2770" y="2991"/>
                    <a:pt x="2815" y="3009"/>
                  </a:cubicBezTo>
                  <a:lnTo>
                    <a:pt x="2950" y="3067"/>
                  </a:lnTo>
                  <a:cubicBezTo>
                    <a:pt x="2995" y="3087"/>
                    <a:pt x="3039" y="3108"/>
                    <a:pt x="3084" y="3128"/>
                  </a:cubicBezTo>
                  <a:lnTo>
                    <a:pt x="3216" y="3189"/>
                  </a:lnTo>
                  <a:lnTo>
                    <a:pt x="3347" y="3252"/>
                  </a:lnTo>
                  <a:cubicBezTo>
                    <a:pt x="3392" y="3274"/>
                    <a:pt x="3436" y="3297"/>
                    <a:pt x="3481" y="3319"/>
                  </a:cubicBezTo>
                  <a:lnTo>
                    <a:pt x="3610" y="3390"/>
                  </a:lnTo>
                  <a:cubicBezTo>
                    <a:pt x="3653" y="3413"/>
                    <a:pt x="3695" y="3437"/>
                    <a:pt x="3738" y="3460"/>
                  </a:cubicBezTo>
                  <a:lnTo>
                    <a:pt x="3861" y="3537"/>
                  </a:lnTo>
                  <a:lnTo>
                    <a:pt x="3987" y="3614"/>
                  </a:lnTo>
                  <a:lnTo>
                    <a:pt x="4109" y="3689"/>
                  </a:lnTo>
                  <a:lnTo>
                    <a:pt x="4232" y="3775"/>
                  </a:lnTo>
                  <a:lnTo>
                    <a:pt x="4352" y="3855"/>
                  </a:lnTo>
                  <a:cubicBezTo>
                    <a:pt x="4392" y="3885"/>
                    <a:pt x="4431" y="3916"/>
                    <a:pt x="4471" y="3946"/>
                  </a:cubicBezTo>
                  <a:lnTo>
                    <a:pt x="4588" y="4034"/>
                  </a:lnTo>
                  <a:lnTo>
                    <a:pt x="4702" y="4123"/>
                  </a:lnTo>
                  <a:lnTo>
                    <a:pt x="4819" y="4219"/>
                  </a:lnTo>
                  <a:lnTo>
                    <a:pt x="4930" y="4313"/>
                  </a:lnTo>
                  <a:lnTo>
                    <a:pt x="5041" y="4416"/>
                  </a:lnTo>
                  <a:lnTo>
                    <a:pt x="5149" y="4515"/>
                  </a:lnTo>
                  <a:lnTo>
                    <a:pt x="5149" y="4515"/>
                  </a:lnTo>
                  <a:cubicBezTo>
                    <a:pt x="5193" y="4557"/>
                    <a:pt x="5236" y="4600"/>
                    <a:pt x="5280" y="4642"/>
                  </a:cubicBezTo>
                  <a:lnTo>
                    <a:pt x="5409" y="4769"/>
                  </a:lnTo>
                  <a:lnTo>
                    <a:pt x="5532" y="4905"/>
                  </a:lnTo>
                  <a:lnTo>
                    <a:pt x="5651" y="5037"/>
                  </a:lnTo>
                  <a:lnTo>
                    <a:pt x="5768" y="5175"/>
                  </a:lnTo>
                  <a:lnTo>
                    <a:pt x="5879" y="5316"/>
                  </a:lnTo>
                  <a:lnTo>
                    <a:pt x="5987" y="5457"/>
                  </a:lnTo>
                  <a:lnTo>
                    <a:pt x="6092" y="5601"/>
                  </a:lnTo>
                  <a:cubicBezTo>
                    <a:pt x="6125" y="5649"/>
                    <a:pt x="6159" y="5697"/>
                    <a:pt x="6192" y="5745"/>
                  </a:cubicBezTo>
                  <a:cubicBezTo>
                    <a:pt x="6225" y="5796"/>
                    <a:pt x="6258" y="5846"/>
                    <a:pt x="6291" y="5897"/>
                  </a:cubicBezTo>
                  <a:cubicBezTo>
                    <a:pt x="6320" y="5947"/>
                    <a:pt x="6350" y="5996"/>
                    <a:pt x="6379" y="6046"/>
                  </a:cubicBezTo>
                  <a:cubicBezTo>
                    <a:pt x="6409" y="6096"/>
                    <a:pt x="6439" y="6145"/>
                    <a:pt x="6469" y="6195"/>
                  </a:cubicBezTo>
                  <a:cubicBezTo>
                    <a:pt x="6497" y="6247"/>
                    <a:pt x="6526" y="6298"/>
                    <a:pt x="6554" y="6350"/>
                  </a:cubicBezTo>
                  <a:cubicBezTo>
                    <a:pt x="6581" y="6402"/>
                    <a:pt x="6609" y="6455"/>
                    <a:pt x="6636" y="6507"/>
                  </a:cubicBezTo>
                  <a:cubicBezTo>
                    <a:pt x="6660" y="6560"/>
                    <a:pt x="6685" y="6612"/>
                    <a:pt x="6709" y="6665"/>
                  </a:cubicBezTo>
                  <a:cubicBezTo>
                    <a:pt x="6733" y="6717"/>
                    <a:pt x="6758" y="6770"/>
                    <a:pt x="6782" y="6822"/>
                  </a:cubicBezTo>
                  <a:cubicBezTo>
                    <a:pt x="6804" y="6876"/>
                    <a:pt x="6827" y="6929"/>
                    <a:pt x="6849" y="6983"/>
                  </a:cubicBezTo>
                  <a:cubicBezTo>
                    <a:pt x="6870" y="7037"/>
                    <a:pt x="6892" y="7092"/>
                    <a:pt x="6913" y="7146"/>
                  </a:cubicBezTo>
                  <a:cubicBezTo>
                    <a:pt x="6933" y="7200"/>
                    <a:pt x="6954" y="7255"/>
                    <a:pt x="6974" y="7309"/>
                  </a:cubicBezTo>
                  <a:cubicBezTo>
                    <a:pt x="6993" y="7364"/>
                    <a:pt x="7011" y="7419"/>
                    <a:pt x="7030" y="7474"/>
                  </a:cubicBezTo>
                  <a:cubicBezTo>
                    <a:pt x="7046" y="7529"/>
                    <a:pt x="7063" y="7585"/>
                    <a:pt x="7079" y="7640"/>
                  </a:cubicBezTo>
                  <a:cubicBezTo>
                    <a:pt x="7095" y="7696"/>
                    <a:pt x="7110" y="7753"/>
                    <a:pt x="7126" y="7809"/>
                  </a:cubicBezTo>
                  <a:cubicBezTo>
                    <a:pt x="7141" y="7864"/>
                    <a:pt x="7155" y="7920"/>
                    <a:pt x="7170" y="7975"/>
                  </a:cubicBezTo>
                  <a:cubicBezTo>
                    <a:pt x="7183" y="8032"/>
                    <a:pt x="7195" y="8089"/>
                    <a:pt x="7208" y="8146"/>
                  </a:cubicBezTo>
                  <a:cubicBezTo>
                    <a:pt x="7218" y="8204"/>
                    <a:pt x="7227" y="8262"/>
                    <a:pt x="7237" y="8320"/>
                  </a:cubicBezTo>
                  <a:cubicBezTo>
                    <a:pt x="7248" y="8378"/>
                    <a:pt x="7258" y="8436"/>
                    <a:pt x="7269" y="8494"/>
                  </a:cubicBezTo>
                  <a:cubicBezTo>
                    <a:pt x="7277" y="8550"/>
                    <a:pt x="7285" y="8607"/>
                    <a:pt x="7293" y="8663"/>
                  </a:cubicBezTo>
                  <a:cubicBezTo>
                    <a:pt x="7301" y="8723"/>
                    <a:pt x="7308" y="8782"/>
                    <a:pt x="7316" y="8842"/>
                  </a:cubicBezTo>
                  <a:lnTo>
                    <a:pt x="7328" y="9016"/>
                  </a:lnTo>
                  <a:cubicBezTo>
                    <a:pt x="7333" y="9075"/>
                    <a:pt x="7337" y="9134"/>
                    <a:pt x="7342" y="9193"/>
                  </a:cubicBezTo>
                  <a:lnTo>
                    <a:pt x="7351" y="9367"/>
                  </a:lnTo>
                  <a:lnTo>
                    <a:pt x="7351" y="9544"/>
                  </a:lnTo>
                  <a:lnTo>
                    <a:pt x="7351" y="9544"/>
                  </a:lnTo>
                  <a:lnTo>
                    <a:pt x="7351" y="9735"/>
                  </a:lnTo>
                  <a:cubicBezTo>
                    <a:pt x="7348" y="9798"/>
                    <a:pt x="7284" y="10058"/>
                    <a:pt x="7281" y="10121"/>
                  </a:cubicBezTo>
                  <a:lnTo>
                    <a:pt x="8698" y="9338"/>
                  </a:lnTo>
                  <a:lnTo>
                    <a:pt x="9988" y="10000"/>
                  </a:lnTo>
                  <a:cubicBezTo>
                    <a:pt x="9967" y="10080"/>
                    <a:pt x="9945" y="10160"/>
                    <a:pt x="9924" y="10240"/>
                  </a:cubicBezTo>
                  <a:cubicBezTo>
                    <a:pt x="9927" y="10164"/>
                    <a:pt x="9994" y="9847"/>
                    <a:pt x="9997" y="9771"/>
                  </a:cubicBezTo>
                  <a:cubicBezTo>
                    <a:pt x="9998" y="9695"/>
                    <a:pt x="9999" y="9620"/>
                    <a:pt x="10000" y="9544"/>
                  </a:cubicBezTo>
                  <a:lnTo>
                    <a:pt x="10000" y="9544"/>
                  </a:lnTo>
                  <a:cubicBezTo>
                    <a:pt x="9999" y="9465"/>
                    <a:pt x="9998" y="9385"/>
                    <a:pt x="9997" y="9306"/>
                  </a:cubicBezTo>
                  <a:lnTo>
                    <a:pt x="9988" y="9069"/>
                  </a:lnTo>
                  <a:cubicBezTo>
                    <a:pt x="9982" y="8989"/>
                    <a:pt x="9977" y="8908"/>
                    <a:pt x="9971" y="8828"/>
                  </a:cubicBezTo>
                  <a:lnTo>
                    <a:pt x="9947" y="8591"/>
                  </a:lnTo>
                  <a:cubicBezTo>
                    <a:pt x="9939" y="8513"/>
                    <a:pt x="9932" y="8434"/>
                    <a:pt x="9924" y="8356"/>
                  </a:cubicBezTo>
                  <a:cubicBezTo>
                    <a:pt x="9912" y="8278"/>
                    <a:pt x="9901" y="8199"/>
                    <a:pt x="9889" y="8121"/>
                  </a:cubicBezTo>
                  <a:cubicBezTo>
                    <a:pt x="9876" y="8043"/>
                    <a:pt x="9864" y="7964"/>
                    <a:pt x="9851" y="7886"/>
                  </a:cubicBezTo>
                  <a:cubicBezTo>
                    <a:pt x="9835" y="7810"/>
                    <a:pt x="9820" y="7733"/>
                    <a:pt x="9804" y="7657"/>
                  </a:cubicBezTo>
                  <a:cubicBezTo>
                    <a:pt x="9787" y="7580"/>
                    <a:pt x="9769" y="7502"/>
                    <a:pt x="9752" y="7425"/>
                  </a:cubicBezTo>
                  <a:cubicBezTo>
                    <a:pt x="9732" y="7348"/>
                    <a:pt x="9713" y="7272"/>
                    <a:pt x="9693" y="7195"/>
                  </a:cubicBezTo>
                  <a:cubicBezTo>
                    <a:pt x="9673" y="7120"/>
                    <a:pt x="9652" y="7044"/>
                    <a:pt x="9632" y="6969"/>
                  </a:cubicBezTo>
                  <a:cubicBezTo>
                    <a:pt x="9610" y="6894"/>
                    <a:pt x="9587" y="6820"/>
                    <a:pt x="9565" y="6745"/>
                  </a:cubicBezTo>
                  <a:cubicBezTo>
                    <a:pt x="9539" y="6669"/>
                    <a:pt x="9512" y="6594"/>
                    <a:pt x="9486" y="6518"/>
                  </a:cubicBezTo>
                  <a:cubicBezTo>
                    <a:pt x="9460" y="6445"/>
                    <a:pt x="9433" y="6373"/>
                    <a:pt x="9407" y="6300"/>
                  </a:cubicBezTo>
                  <a:cubicBezTo>
                    <a:pt x="9378" y="6225"/>
                    <a:pt x="9349" y="6151"/>
                    <a:pt x="9320" y="6076"/>
                  </a:cubicBezTo>
                  <a:cubicBezTo>
                    <a:pt x="9291" y="6005"/>
                    <a:pt x="9261" y="5934"/>
                    <a:pt x="9232" y="5863"/>
                  </a:cubicBezTo>
                  <a:cubicBezTo>
                    <a:pt x="9199" y="5791"/>
                    <a:pt x="9166" y="5720"/>
                    <a:pt x="9133" y="5648"/>
                  </a:cubicBezTo>
                  <a:cubicBezTo>
                    <a:pt x="9099" y="5577"/>
                    <a:pt x="9064" y="5506"/>
                    <a:pt x="9030" y="5435"/>
                  </a:cubicBezTo>
                  <a:lnTo>
                    <a:pt x="8919" y="5222"/>
                  </a:lnTo>
                  <a:lnTo>
                    <a:pt x="8808" y="5018"/>
                  </a:lnTo>
                  <a:cubicBezTo>
                    <a:pt x="8768" y="4949"/>
                    <a:pt x="8729" y="4880"/>
                    <a:pt x="8689" y="4811"/>
                  </a:cubicBezTo>
                  <a:lnTo>
                    <a:pt x="8563" y="4609"/>
                  </a:lnTo>
                  <a:cubicBezTo>
                    <a:pt x="8519" y="4542"/>
                    <a:pt x="8476" y="4474"/>
                    <a:pt x="8432" y="4407"/>
                  </a:cubicBezTo>
                  <a:lnTo>
                    <a:pt x="8294" y="4211"/>
                  </a:lnTo>
                  <a:cubicBezTo>
                    <a:pt x="8247" y="4147"/>
                    <a:pt x="8201" y="4082"/>
                    <a:pt x="8154" y="4018"/>
                  </a:cubicBezTo>
                  <a:lnTo>
                    <a:pt x="8008" y="3824"/>
                  </a:lnTo>
                  <a:lnTo>
                    <a:pt x="7859" y="3636"/>
                  </a:lnTo>
                  <a:cubicBezTo>
                    <a:pt x="7807" y="3574"/>
                    <a:pt x="7754" y="3513"/>
                    <a:pt x="7702" y="3451"/>
                  </a:cubicBezTo>
                  <a:lnTo>
                    <a:pt x="7538" y="3269"/>
                  </a:lnTo>
                  <a:lnTo>
                    <a:pt x="7371" y="3092"/>
                  </a:lnTo>
                  <a:lnTo>
                    <a:pt x="7199" y="2912"/>
                  </a:lnTo>
                  <a:lnTo>
                    <a:pt x="7021" y="2744"/>
                  </a:lnTo>
                  <a:lnTo>
                    <a:pt x="7021" y="2744"/>
                  </a:lnTo>
                  <a:close/>
                </a:path>
              </a:pathLst>
            </a:custGeom>
            <a:gradFill rotWithShape="1">
              <a:gsLst>
                <a:gs pos="29000">
                  <a:schemeClr val="accent4"/>
                </a:gs>
                <a:gs pos="100000">
                  <a:srgbClr val="38d1db"/>
                </a:gs>
              </a:gsLst>
              <a:lin ang="0" scaled="1"/>
              <a:tileRect/>
            </a:gradFill>
            <a:ln>
              <a:noFill/>
            </a:ln>
          </p:spPr>
          <p:txBody>
            <a:bodyPr wrap="square" lIns="91440" tIns="45720" rIns="91440" bIns="45720" anchor="t">
              <a:prstTxWarp prst="textNoShape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endParaRPr sz="1800" i="0" b="0" strike="noStrike" baseline="0" cap="none" spc="0" kern="1200">
                <a:ln>
                  <a:noFill/>
                </a:ln>
                <a:solidFill>
                  <a:srgbClr val="000000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26" name="slide2_shape23"/>
            <p:cNvSpPr/>
            <p:nvPr/>
          </p:nvSpPr>
          <p:spPr>
            <a:xfrm rot="300000">
              <a:off x="8322192" y="2461753"/>
              <a:ext cx="1506718" cy="1490806"/>
            </a:xfrm>
            <a:prstGeom prst="ellipse">
              <a:avLst/>
            </a:prstGeom>
            <a:noFill/>
            <a:ln w="12700" cap="flat">
              <a:solidFill>
                <a:schemeClr val="accent4"/>
              </a:solidFill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 rot="0">
              <a:prstTxWarp prst="textNoShape"/>
              <a:noAutofit xmlns:a="http://schemas.openxmlformats.org/drawingml/2006/main"/>
            </a:bodyPr>
            <a:lstStyle/>
            <a:p>
              <a:pPr algn="ctr" marL="0" defTabSz="914400" latinLnBrk="1"/>
              <a:endPara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slide2_shape24"/>
            <p:cNvSpPr/>
            <p:nvPr/>
          </p:nvSpPr>
          <p:spPr>
            <a:xfrm rot="18780000">
              <a:off x="8772679" y="3411021"/>
              <a:ext cx="1732008" cy="762053"/>
            </a:xfrm>
            <a:prstGeom prst="rect">
              <a:avLst/>
            </a:prstGeom>
            <a:noFill/>
          </p:spPr>
          <p:txBody>
            <a:bodyPr wrap="square">
              <a:prstTxWarp prst="textArchDown"/>
              <a:spAutoFit xmlns:a="http://schemas.openxmlformats.org/drawingml/2006/main"/>
            </a:bodyPr>
            <a:lstStyle/>
            <a:p>
              <a:pPr algn="ctr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altLang="ko-KR" sz="1400" kern="1200">
                  <a:solidFill>
                    <a:srgbClr val="ffffff"/>
                  </a:solidFill>
                  <a:latin typeface="Calibri Light"/>
                  <a:ea typeface="+mn-ea"/>
                  <a:cs typeface="+mn-cs"/>
                </a:rPr>
                <a:t>ACTION</a:t>
              </a:r>
              <a:endParaRPr sz="1400" i="0" b="0" strike="noStrike" baseline="0" cap="none" spc="0" kern="1200">
                <a:ln>
                  <a:noFill/>
                </a:ln>
                <a:solidFill>
                  <a:srgbClr val="ffffff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28" name="slide2_shape25"/>
            <p:cNvSpPr/>
            <p:nvPr/>
          </p:nvSpPr>
          <p:spPr>
            <a:xfrm rot="2460000">
              <a:off x="7505450" y="3780871"/>
              <a:ext cx="1732008" cy="351801"/>
            </a:xfrm>
            <a:prstGeom prst="rect">
              <a:avLst/>
            </a:prstGeom>
            <a:noFill/>
          </p:spPr>
          <p:txBody>
            <a:bodyPr wrap="square">
              <a:prstTxWarp prst="textArchDown"/>
              <a:spAutoFit xmlns:a="http://schemas.openxmlformats.org/drawingml/2006/main"/>
            </a:bodyPr>
            <a:lstStyle/>
            <a:p>
              <a:pPr algn="ctr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altLang="ko-KR" sz="1400" i="0" b="0" strike="noStrike" baseline="0" cap="none" spc="0" kern="1200">
                  <a:ln>
                    <a:noFill/>
                  </a:ln>
                  <a:solidFill>
                    <a:srgbClr val="ffffff"/>
                  </a:solidFill>
                  <a:effectLst xmlns:a="http://schemas.openxmlformats.org/drawingml/2006/main"/>
                  <a:latin typeface="Calibri Light"/>
                  <a:ea typeface="+mn-ea"/>
                  <a:cs typeface="+mn-cs"/>
                </a:rPr>
                <a:t>RESULTS</a:t>
              </a:r>
            </a:p>
          </p:txBody>
        </p:sp>
        <p:sp>
          <p:nvSpPr>
            <p:cNvPr id="29" name="slide2_shape26"/>
            <p:cNvSpPr/>
            <p:nvPr/>
          </p:nvSpPr>
          <p:spPr>
            <a:xfrm rot="3540000">
              <a:off x="9226363" y="2465866"/>
              <a:ext cx="1087071" cy="538581"/>
            </a:xfrm>
            <a:prstGeom prst="rect">
              <a:avLst/>
            </a:prstGeom>
            <a:noFill/>
          </p:spPr>
          <p:txBody>
            <a:bodyPr wrap="square">
              <a:prstTxWarp prst="textArchUp"/>
              <a:spAutoFit xmlns:a="http://schemas.openxmlformats.org/drawingml/2006/main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altLang="ko-KR" sz="1400" kern="1200">
                  <a:solidFill>
                    <a:schemeClr val="bg1"/>
                  </a:solidFill>
                  <a:latin typeface="Calibri Light"/>
                  <a:ea typeface="+mn-ea"/>
                  <a:cs typeface="+mn-cs"/>
                </a:rPr>
                <a:t>DECISIONS</a:t>
              </a:r>
              <a:endParaRPr sz="1400" i="0" b="0" strike="noStrike" baseline="0" cap="none" spc="0" kern="1200">
                <a:ln>
                  <a:noFill/>
                </a:ln>
                <a:solidFill>
                  <a:schemeClr val="bg1"/>
                </a:solidFill>
                <a:effectLst xmlns:a="http://schemas.openxmlformats.org/drawingml/2006/main"/>
                <a:latin typeface="Calibri Light"/>
                <a:ea typeface="+mn-ea"/>
                <a:cs typeface="+mn-cs"/>
              </a:endParaRPr>
            </a:p>
          </p:txBody>
        </p:sp>
        <p:sp>
          <p:nvSpPr>
            <p:cNvPr id="30" name="slide2_shape27"/>
            <p:cNvSpPr/>
            <p:nvPr/>
          </p:nvSpPr>
          <p:spPr>
            <a:xfrm rot="21360000">
              <a:off x="8220363" y="3205342"/>
              <a:ext cx="199931" cy="113739"/>
            </a:xfrm>
            <a:prstGeom prst="triangle">
              <a:avLst/>
            </a:prstGeom>
            <a:solidFill>
              <a:schemeClr val="accent4"/>
            </a:solidFill>
            <a:ln w="12700" cap="flat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 rot="0">
              <a:prstTxWarp prst="textNoShape"/>
              <a:noAutofit xmlns:a="http://schemas.openxmlformats.org/drawingml/2006/main"/>
            </a:bodyPr>
            <a:lstStyle/>
            <a:p>
              <a:pPr algn="ctr" marL="0" defTabSz="914400" latinLnBrk="1"/>
              <a:endPara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slide2_shape28"/>
            <p:cNvSpPr/>
            <p:nvPr/>
          </p:nvSpPr>
          <p:spPr>
            <a:xfrm rot="5160000">
              <a:off x="8925268" y="2415020"/>
              <a:ext cx="197820" cy="114953"/>
            </a:xfrm>
            <a:prstGeom prst="triangle">
              <a:avLst/>
            </a:prstGeom>
            <a:solidFill>
              <a:schemeClr val="accent4"/>
            </a:solidFill>
            <a:ln w="12700" cap="flat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 rot="0">
              <a:prstTxWarp prst="textNoShape"/>
              <a:noAutofit xmlns:a="http://schemas.openxmlformats.org/drawingml/2006/main"/>
            </a:bodyPr>
            <a:lstStyle/>
            <a:p>
              <a:pPr algn="ctr" marL="0" defTabSz="914400" latinLnBrk="1"/>
              <a:endPara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slide2_shape29"/>
            <p:cNvSpPr/>
            <p:nvPr/>
          </p:nvSpPr>
          <p:spPr>
            <a:xfrm rot="15960000">
              <a:off x="9028309" y="3888540"/>
              <a:ext cx="197820" cy="114953"/>
            </a:xfrm>
            <a:prstGeom prst="triangle">
              <a:avLst/>
            </a:prstGeom>
            <a:solidFill>
              <a:schemeClr val="accent4"/>
            </a:solidFill>
            <a:ln w="12700" cap="flat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 rot="0">
              <a:prstTxWarp prst="textNoShape"/>
              <a:noAutofit xmlns:a="http://schemas.openxmlformats.org/drawingml/2006/main"/>
            </a:bodyPr>
            <a:lstStyle/>
            <a:p>
              <a:pPr algn="ctr" marL="0" defTabSz="914400" latinLnBrk="1"/>
              <a:endPara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slide2_shape30"/>
            <p:cNvSpPr/>
            <p:nvPr/>
          </p:nvSpPr>
          <p:spPr>
            <a:xfrm rot="10560000">
              <a:off x="9722676" y="3100288"/>
              <a:ext cx="199931" cy="113739"/>
            </a:xfrm>
            <a:prstGeom prst="triangle">
              <a:avLst/>
            </a:prstGeom>
            <a:solidFill>
              <a:schemeClr val="accent4"/>
            </a:solidFill>
            <a:ln w="12700" cap="flat">
              <a:noFill/>
              <a:prstDash val="solid"/>
              <a:miter lim="800000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anchor="ctr" rot="0">
              <a:prstTxWarp prst="textNoShape"/>
              <a:noAutofit xmlns:a="http://schemas.openxmlformats.org/drawingml/2006/main"/>
            </a:bodyPr>
            <a:lstStyle/>
            <a:p>
              <a:pPr algn="ctr" marL="0" defTabSz="914400" latinLnBrk="1"/>
              <a:endPara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slide2_shape31"/>
            <p:cNvSpPr/>
            <p:nvPr/>
          </p:nvSpPr>
          <p:spPr>
            <a:xfrm rot="20460000">
              <a:off x="8180658" y="2170134"/>
              <a:ext cx="1087071" cy="538581"/>
            </a:xfrm>
            <a:prstGeom prst="rect">
              <a:avLst/>
            </a:prstGeom>
            <a:noFill/>
          </p:spPr>
          <p:txBody>
            <a:bodyPr wrap="square">
              <a:prstTxWarp prst="textArchUp"/>
              <a:spAutoFit xmlns:a="http://schemas.openxmlformats.org/drawingml/2006/main"/>
            </a:bodyPr>
            <a:lstStyle/>
            <a:p>
              <a:pPr algn="l" marL="0" indent="0" lvl="0" defTabSz="914400" latinLnBrk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</a:pPr>
              <a:r>
                <a:rPr lang="en-US" altLang="ko-KR" sz="1400" i="0" b="0" strike="noStrike" baseline="0" cap="none" spc="0" kern="1200">
                  <a:ln>
                    <a:noFill/>
                  </a:ln>
                  <a:solidFill>
                    <a:schemeClr val="bg1"/>
                  </a:solidFill>
                  <a:effectLst xmlns:a="http://schemas.openxmlformats.org/drawingml/2006/main"/>
                  <a:latin typeface="Calibri Light"/>
                  <a:ea typeface="+mn-ea"/>
                  <a:cs typeface="+mn-cs"/>
                </a:rPr>
                <a:t>RULES</a:t>
              </a:r>
            </a:p>
          </p:txBody>
        </p:sp>
      </p:grpSp>
      <p:sp>
        <p:nvSpPr>
          <p:cNvPr id="35" name="slide2_shape32"/>
          <p:cNvSpPr/>
          <p:nvPr/>
        </p:nvSpPr>
        <p:spPr>
          <a:xfrm>
            <a:off x="6735229" y="1428576"/>
            <a:ext cx="4453904" cy="3526003"/>
          </a:xfrm>
          <a:prstGeom prst="rect">
            <a:avLst/>
          </a:prstGeom>
          <a:noFill/>
          <a:ln w="57150" cap="flat">
            <a:solidFill>
              <a:schemeClr val="accent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6" name="slide2_shape33"/>
          <p:cNvSpPr/>
          <p:nvPr/>
        </p:nvSpPr>
        <p:spPr>
          <a:xfrm>
            <a:off x="0" y="398712"/>
            <a:ext cx="12191999" cy="369332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 A S K</a:t>
            </a:r>
            <a:endParaRPr sz="1800" b="1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7" name="slide2_shape34"/>
          <p:cNvSpPr/>
          <p:nvPr/>
        </p:nvSpPr>
        <p:spPr>
          <a:xfrm>
            <a:off x="8208085" y="5043382"/>
            <a:ext cx="2527425" cy="369332"/>
          </a:xfrm>
          <a:prstGeom prst="rect">
            <a:avLst/>
          </a:prstGeom>
          <a:noFill/>
          <a:ln w="28575">
            <a:noFill/>
          </a:ln>
        </p:spPr>
        <p:txBody>
          <a:bodyPr wrap="square">
            <a:spAutoFit xmlns:a="http://schemas.openxmlformats.org/drawingml/2006/main"/>
          </a:bodyPr>
          <a:lstStyle/>
          <a:p>
            <a:pPr algn="l" marL="0" defTabSz="914400" latinLnBrk="1"/>
            <a:r>
              <a:rPr lang="en-US" altLang="ko-KR" sz="1800" u="sng" kern="1200">
                <a:solidFill>
                  <a:srgbClr val="002060"/>
                </a:solidFill>
                <a:latin typeface="+mn-lt"/>
                <a:ea typeface="+mn-ea"/>
                <a:cs typeface="+mn-cs"/>
              </a:rPr>
              <a:t>Decisioning Process</a:t>
            </a:r>
            <a:endParaRPr sz="1800" u="sng" kern="1200">
              <a:solidFill>
                <a:srgbClr val="002060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3_shape1"/>
          <p:cNvSpPr/>
          <p:nvPr>
            <p:ph idx="1"/>
          </p:nvPr>
        </p:nvSpPr>
        <p:spPr>
          <a:xfrm>
            <a:off x="1326508" y="1796749"/>
            <a:ext cx="9538982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데이터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분석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작업을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위한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Decisioning Process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구현</a:t>
            </a: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Tx/>
              <a:buChar char="-"/>
            </a:pP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예측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모델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구현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팀과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협업을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통한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ModelOps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와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DevOps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를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구현</a:t>
            </a: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0" indent="0" lvl="0" defTabSz="914400" latinLnBrk="1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하여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Operationalizing Analytics Process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완성</a:t>
            </a:r>
          </a:p>
        </p:txBody>
      </p:sp>
      <p:cxnSp>
        <p:nvCxnSpPr>
          <p:cNvPr id="4" name="slide3_shape2"/>
          <p:cNvCxnSpPr/>
          <p:nvPr/>
        </p:nvCxnSpPr>
        <p:spPr>
          <a:xfrm>
            <a:off x="2783373" y="36877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3_shape3"/>
          <p:cNvCxnSpPr/>
          <p:nvPr/>
        </p:nvCxnSpPr>
        <p:spPr>
          <a:xfrm>
            <a:off x="2909207" y="86372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3_shape4"/>
          <p:cNvSpPr/>
          <p:nvPr/>
        </p:nvSpPr>
        <p:spPr>
          <a:xfrm>
            <a:off x="0" y="398712"/>
            <a:ext cx="12191999" cy="369332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ko-KR" altLang="en-US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프로젝트</a:t>
            </a:r>
            <a:r>
              <a:rPr lang="en-US" altLang="en-US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ko-KR" altLang="en-US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목표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4_shape1"/>
          <p:cNvSpPr/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algn="l" marL="0" indent="0" lvl="0" defTabSz="914400" latinLnBrk="1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altLang="ko-KR" sz="28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</a:p>
        </p:txBody>
      </p:sp>
      <p:cxnSp>
        <p:nvCxnSpPr>
          <p:cNvPr id="4" name="slide4_shape2"/>
          <p:cNvCxnSpPr/>
          <p:nvPr/>
        </p:nvCxnSpPr>
        <p:spPr>
          <a:xfrm>
            <a:off x="2783373" y="36877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4_shape3"/>
          <p:cNvCxnSpPr/>
          <p:nvPr/>
        </p:nvCxnSpPr>
        <p:spPr>
          <a:xfrm>
            <a:off x="2909207" y="86372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4_shape4"/>
          <p:cNvSpPr/>
          <p:nvPr/>
        </p:nvSpPr>
        <p:spPr>
          <a:xfrm>
            <a:off x="0" y="398712"/>
            <a:ext cx="12191999" cy="369332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 Architecture</a:t>
            </a:r>
            <a:endParaRPr sz="1800" b="1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slide4_shape5"/>
          <p:cNvSpPr/>
          <p:nvPr/>
        </p:nvSpPr>
        <p:spPr>
          <a:xfrm>
            <a:off x="2829113" y="2008622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slide4_shape6"/>
          <p:cNvSpPr/>
          <p:nvPr/>
        </p:nvSpPr>
        <p:spPr>
          <a:xfrm>
            <a:off x="2829113" y="2311234"/>
            <a:ext cx="1658983" cy="338554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 Browser</a:t>
            </a:r>
            <a:endParaRPr sz="16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4_shape7"/>
          <p:cNvSpPr/>
          <p:nvPr/>
        </p:nvSpPr>
        <p:spPr>
          <a:xfrm>
            <a:off x="5266508" y="2008622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slide4_shape8"/>
          <p:cNvSpPr/>
          <p:nvPr/>
        </p:nvSpPr>
        <p:spPr>
          <a:xfrm>
            <a:off x="5305697" y="2311234"/>
            <a:ext cx="1773283" cy="461665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l" marL="0" defTabSz="914400" latinLnBrk="1"/>
            <a:r>
              <a:rPr lang="en-US" altLang="ko-KR"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 Application Server</a:t>
            </a:r>
            <a:endParaRPr sz="12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slide4_shape9"/>
          <p:cNvSpPr/>
          <p:nvPr/>
        </p:nvSpPr>
        <p:spPr>
          <a:xfrm>
            <a:off x="7703903" y="2008622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 cap="flat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lide4_shape10"/>
          <p:cNvSpPr/>
          <p:nvPr/>
        </p:nvSpPr>
        <p:spPr>
          <a:xfrm>
            <a:off x="7703904" y="2311234"/>
            <a:ext cx="1658982" cy="338554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SAS Solution</a:t>
            </a:r>
            <a:endParaRPr sz="16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slide4_shape11"/>
          <p:cNvSpPr/>
          <p:nvPr/>
        </p:nvSpPr>
        <p:spPr>
          <a:xfrm>
            <a:off x="5266508" y="3669084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 cap="flat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slide4_shape12"/>
          <p:cNvSpPr/>
          <p:nvPr/>
        </p:nvSpPr>
        <p:spPr>
          <a:xfrm>
            <a:off x="5266508" y="3971696"/>
            <a:ext cx="1658983" cy="338554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DB</a:t>
            </a:r>
            <a:endParaRPr sz="16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5" name="slide4_shape13"/>
          <p:cNvCxnSpPr/>
          <p:nvPr/>
        </p:nvCxnSpPr>
        <p:spPr>
          <a:xfrm>
            <a:off x="4488096" y="2311234"/>
            <a:ext cx="778412" cy="0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lide4_shape14"/>
          <p:cNvCxnSpPr/>
          <p:nvPr/>
        </p:nvCxnSpPr>
        <p:spPr>
          <a:xfrm flipH="1">
            <a:off x="4459877" y="2649788"/>
            <a:ext cx="806632" cy="0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lide4_shape15"/>
          <p:cNvCxnSpPr/>
          <p:nvPr/>
        </p:nvCxnSpPr>
        <p:spPr>
          <a:xfrm>
            <a:off x="6925491" y="2311234"/>
            <a:ext cx="778412" cy="0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lide4_shape16"/>
          <p:cNvCxnSpPr/>
          <p:nvPr/>
        </p:nvCxnSpPr>
        <p:spPr>
          <a:xfrm flipH="1">
            <a:off x="6897272" y="2649788"/>
            <a:ext cx="806632" cy="0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lide4_shape17"/>
          <p:cNvCxnSpPr/>
          <p:nvPr/>
        </p:nvCxnSpPr>
        <p:spPr>
          <a:xfrm>
            <a:off x="6402567" y="2952401"/>
            <a:ext cx="0" cy="716683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lide4_shape18"/>
          <p:cNvCxnSpPr/>
          <p:nvPr/>
        </p:nvCxnSpPr>
        <p:spPr>
          <a:xfrm flipV="1">
            <a:off x="5769019" y="2952402"/>
            <a:ext cx="0" cy="716682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5_shape1"/>
          <p:cNvSpPr/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algn="l" marL="228600" indent="-228600" lvl="0" defTabSz="914400" latinLnBrk="1">
              <a:lnSpc>
                <a:spcPct val="70000"/>
              </a:lnSpc>
              <a:spcBef>
                <a:spcPts val="1000"/>
              </a:spcBef>
              <a:buFont typeface="Arial" pitchFamily="2" charset="2"/>
              <a:buChar char="•"/>
            </a:pP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Client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부터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Server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까지의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Web Service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구조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구현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</a:p>
          <a:p>
            <a:pPr algn="l" marL="228600" indent="-228600" lvl="0" defTabSz="914400" latinLnBrk="1">
              <a:lnSpc>
                <a:spcPct val="70000"/>
              </a:lnSpc>
              <a:spcBef>
                <a:spcPts val="1000"/>
              </a:spcBef>
              <a:buFont typeface="Arial" pitchFamily="2" charset="2"/>
              <a:buChar char="•"/>
            </a:pPr>
            <a:endParaRPr sz="22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70000"/>
              </a:lnSpc>
              <a:spcBef>
                <a:spcPts val="1000"/>
              </a:spcBef>
              <a:buFont typeface="Arial" pitchFamily="2" charset="2"/>
              <a:buChar char="•"/>
            </a:pP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파이썬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기반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Front-end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개발</a:t>
            </a:r>
            <a:endParaRPr sz="22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70000"/>
              </a:lnSpc>
              <a:spcBef>
                <a:spcPts val="1000"/>
              </a:spcBef>
              <a:buFont typeface="Arial" pitchFamily="2" charset="2"/>
              <a:buChar char="•"/>
            </a:pPr>
            <a:endParaRPr sz="22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70000"/>
              </a:lnSpc>
              <a:spcBef>
                <a:spcPts val="1000"/>
              </a:spcBef>
              <a:buFont typeface="Arial" pitchFamily="2" charset="2"/>
              <a:buChar char="•"/>
            </a:pP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Apache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웹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서버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구축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</a:p>
          <a:p>
            <a:pPr algn="l" marL="228600" indent="-228600" lvl="0" defTabSz="914400" latinLnBrk="1">
              <a:lnSpc>
                <a:spcPct val="70000"/>
              </a:lnSpc>
              <a:spcBef>
                <a:spcPts val="1000"/>
              </a:spcBef>
              <a:buFont typeface="Arial" pitchFamily="2" charset="2"/>
              <a:buChar char="•"/>
            </a:pPr>
            <a:endParaRPr sz="22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70000"/>
              </a:lnSpc>
              <a:spcBef>
                <a:spcPts val="1000"/>
              </a:spcBef>
              <a:buFont typeface="Arial" pitchFamily="2" charset="2"/>
              <a:buChar char="•"/>
            </a:pP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파이썬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cgi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활용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Gateway Interface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를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통한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웹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서버의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외부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어플리케이션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연동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,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웹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어플리케이션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서버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구축</a:t>
            </a:r>
            <a:endParaRPr sz="22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70000"/>
              </a:lnSpc>
              <a:spcBef>
                <a:spcPts val="1000"/>
              </a:spcBef>
              <a:buFont typeface="Arial" pitchFamily="2" charset="2"/>
              <a:buChar char="•"/>
            </a:pPr>
            <a:endParaRPr sz="22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70000"/>
              </a:lnSpc>
              <a:spcBef>
                <a:spcPts val="1000"/>
              </a:spcBef>
              <a:buFont typeface="Arial" pitchFamily="2" charset="2"/>
              <a:buChar char="•"/>
            </a:pP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WAS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와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클라이언트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정보가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담긴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데이터베이스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연동</a:t>
            </a:r>
            <a:endParaRPr sz="22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70000"/>
              </a:lnSpc>
              <a:spcBef>
                <a:spcPts val="1000"/>
              </a:spcBef>
              <a:buFont typeface="Arial" pitchFamily="2" charset="2"/>
              <a:buChar char="•"/>
            </a:pPr>
            <a:endParaRPr sz="22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70000"/>
              </a:lnSpc>
              <a:spcBef>
                <a:spcPts val="1000"/>
              </a:spcBef>
              <a:buFont typeface="Arial" pitchFamily="2" charset="2"/>
              <a:buChar char="•"/>
            </a:pP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WAS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의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SAS Solution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서버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호출</a:t>
            </a:r>
            <a:r>
              <a:rPr lang="en-US" altLang="ko-KR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, SAS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의사결정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솔루션의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응답</a:t>
            </a:r>
            <a:r>
              <a:rPr lang="en-US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2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수신</a:t>
            </a:r>
            <a:endParaRPr sz="22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</p:txBody>
      </p:sp>
      <p:cxnSp>
        <p:nvCxnSpPr>
          <p:cNvPr id="4" name="slide5_shape2"/>
          <p:cNvCxnSpPr/>
          <p:nvPr/>
        </p:nvCxnSpPr>
        <p:spPr>
          <a:xfrm>
            <a:off x="2783373" y="36877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5_shape3"/>
          <p:cNvCxnSpPr/>
          <p:nvPr/>
        </p:nvCxnSpPr>
        <p:spPr>
          <a:xfrm>
            <a:off x="2909207" y="86372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5_shape4"/>
          <p:cNvSpPr/>
          <p:nvPr/>
        </p:nvSpPr>
        <p:spPr>
          <a:xfrm>
            <a:off x="0" y="398712"/>
            <a:ext cx="12191999" cy="369332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</a:t>
            </a:r>
            <a:r>
              <a:rPr lang="en-US" altLang="en-US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ko-KR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Architecture</a:t>
            </a:r>
            <a:endParaRPr sz="1800" b="1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6_shape1"/>
          <p:cNvSpPr/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 typeface="Arial" pitchFamily="2" charset="2"/>
              <a:buChar char="•"/>
            </a:pPr>
            <a:endParaRPr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4" name="slide6_shape2"/>
          <p:cNvCxnSpPr/>
          <p:nvPr/>
        </p:nvCxnSpPr>
        <p:spPr>
          <a:xfrm>
            <a:off x="2783373" y="36877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6_shape3"/>
          <p:cNvCxnSpPr/>
          <p:nvPr/>
        </p:nvCxnSpPr>
        <p:spPr>
          <a:xfrm>
            <a:off x="2909207" y="86372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6_shape4"/>
          <p:cNvSpPr/>
          <p:nvPr/>
        </p:nvSpPr>
        <p:spPr>
          <a:xfrm>
            <a:off x="2829113" y="2008622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28575" cap="flat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slide6_shape5"/>
          <p:cNvSpPr/>
          <p:nvPr/>
        </p:nvSpPr>
        <p:spPr>
          <a:xfrm>
            <a:off x="2829113" y="2311234"/>
            <a:ext cx="1658983" cy="338554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 Browser</a:t>
            </a:r>
            <a:endParaRPr sz="16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slide6_shape6"/>
          <p:cNvSpPr/>
          <p:nvPr/>
        </p:nvSpPr>
        <p:spPr>
          <a:xfrm>
            <a:off x="5266508" y="2008622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28575" cap="flat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6_shape7"/>
          <p:cNvSpPr/>
          <p:nvPr/>
        </p:nvSpPr>
        <p:spPr>
          <a:xfrm>
            <a:off x="5305697" y="2311234"/>
            <a:ext cx="1773283" cy="276999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l" marL="0" defTabSz="914400" latinLnBrk="1"/>
            <a:r>
              <a:rPr lang="en-US" altLang="ko-KR"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 Application Server</a:t>
            </a:r>
            <a:endParaRPr sz="12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slide6_shape8"/>
          <p:cNvSpPr/>
          <p:nvPr/>
        </p:nvSpPr>
        <p:spPr>
          <a:xfrm>
            <a:off x="7703903" y="2008622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 cap="flat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slide6_shape9"/>
          <p:cNvSpPr/>
          <p:nvPr/>
        </p:nvSpPr>
        <p:spPr>
          <a:xfrm>
            <a:off x="7703904" y="2311234"/>
            <a:ext cx="1658982" cy="338554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SAS Solution</a:t>
            </a:r>
            <a:endParaRPr sz="16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lide6_shape10"/>
          <p:cNvSpPr/>
          <p:nvPr/>
        </p:nvSpPr>
        <p:spPr>
          <a:xfrm>
            <a:off x="5266508" y="3669084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 cap="flat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slide6_shape11"/>
          <p:cNvSpPr/>
          <p:nvPr/>
        </p:nvSpPr>
        <p:spPr>
          <a:xfrm>
            <a:off x="5266508" y="3971696"/>
            <a:ext cx="1658983" cy="338554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DB</a:t>
            </a:r>
            <a:endParaRPr sz="16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4" name="slide6_shape12"/>
          <p:cNvCxnSpPr/>
          <p:nvPr/>
        </p:nvCxnSpPr>
        <p:spPr>
          <a:xfrm>
            <a:off x="4488096" y="2311234"/>
            <a:ext cx="778412" cy="0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lide6_shape13"/>
          <p:cNvCxnSpPr/>
          <p:nvPr/>
        </p:nvCxnSpPr>
        <p:spPr>
          <a:xfrm flipH="1">
            <a:off x="4459877" y="2649788"/>
            <a:ext cx="806632" cy="0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6" name="slide6_picture1" descr="그리기, 의자이(가) 표시된 사진  자동 생성된 설명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279321" y="3829988"/>
            <a:ext cx="1105437" cy="1105437"/>
          </a:xfrm>
          <a:prstGeom prst="rect">
            <a:avLst/>
          </a:prstGeom>
        </p:spPr>
      </p:pic>
      <p:sp>
        <p:nvSpPr>
          <p:cNvPr id="17" name="slide6_shape14"/>
          <p:cNvSpPr/>
          <p:nvPr/>
        </p:nvSpPr>
        <p:spPr>
          <a:xfrm>
            <a:off x="2098766" y="3669084"/>
            <a:ext cx="2361111" cy="1427247"/>
          </a:xfrm>
          <a:prstGeom prst="roundRect">
            <a:avLst/>
          </a:prstGeom>
          <a:noFill/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18" name="slide6_picture2" descr="그리기이(가) 표시된 사진  자동 생성된 설명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76064" y="3971696"/>
            <a:ext cx="869225" cy="869768"/>
          </a:xfrm>
          <a:prstGeom prst="rect">
            <a:avLst/>
          </a:prstGeom>
        </p:spPr>
      </p:pic>
      <p:sp>
        <p:nvSpPr>
          <p:cNvPr id="19" name="slide6_shape15"/>
          <p:cNvSpPr/>
          <p:nvPr/>
        </p:nvSpPr>
        <p:spPr>
          <a:xfrm>
            <a:off x="2405743" y="3520590"/>
            <a:ext cx="1514201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 xmlns:a="http://schemas.openxmlformats.org/drawingml/2006/main"/>
          </a:bodyPr>
          <a:lstStyle/>
          <a:p>
            <a:pPr algn="l" marL="0" defTabSz="914400" latinLnBrk="1"/>
            <a:r>
              <a:rPr lang="en-US" altLang="ko-KR" sz="1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 Browser</a:t>
            </a:r>
            <a:endParaRPr sz="1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0" name="slide6_picture3" descr="그리기, 의자이(가) 표시된 사진  자동 생성된 설명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26681" y="3844508"/>
            <a:ext cx="1105437" cy="1105437"/>
          </a:xfrm>
          <a:prstGeom prst="rect">
            <a:avLst/>
          </a:prstGeom>
        </p:spPr>
      </p:pic>
      <p:sp>
        <p:nvSpPr>
          <p:cNvPr id="21" name="slide6_shape16"/>
          <p:cNvSpPr/>
          <p:nvPr/>
        </p:nvSpPr>
        <p:spPr>
          <a:xfrm>
            <a:off x="7646126" y="3683604"/>
            <a:ext cx="2361111" cy="1427247"/>
          </a:xfrm>
          <a:prstGeom prst="roundRect">
            <a:avLst/>
          </a:prstGeom>
          <a:noFill/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2" name="slide6_shape17"/>
          <p:cNvSpPr/>
          <p:nvPr/>
        </p:nvSpPr>
        <p:spPr>
          <a:xfrm>
            <a:off x="7953104" y="3535110"/>
            <a:ext cx="798458" cy="307777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 xmlns:a="http://schemas.openxmlformats.org/drawingml/2006/main"/>
          </a:bodyPr>
          <a:lstStyle/>
          <a:p>
            <a:pPr algn="l" marL="0" defTabSz="914400" latinLnBrk="1"/>
            <a:r>
              <a:rPr lang="en-US" altLang="ko-KR" sz="1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 A S</a:t>
            </a:r>
            <a:endParaRPr sz="1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3" name="slide6_picture4" descr="개체, 시계이(가) 표시된 사진  자동 생성된 설명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7732927" y="4149844"/>
            <a:ext cx="1093754" cy="551504"/>
          </a:xfrm>
          <a:prstGeom prst="rect">
            <a:avLst/>
          </a:prstGeom>
        </p:spPr>
      </p:pic>
      <p:sp>
        <p:nvSpPr>
          <p:cNvPr id="24" name="slide6_shape18"/>
          <p:cNvSpPr/>
          <p:nvPr/>
        </p:nvSpPr>
        <p:spPr>
          <a:xfrm>
            <a:off x="0" y="398712"/>
            <a:ext cx="12191999" cy="369332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 Architecture (Front-end)</a:t>
            </a:r>
            <a:endParaRPr sz="1800" b="1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7_shape1"/>
          <p:cNvSpPr/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 typeface="Arial" pitchFamily="2" charset="2"/>
              <a:buChar char="•"/>
            </a:pPr>
            <a:endParaRPr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4" name="slide7_shape2"/>
          <p:cNvCxnSpPr/>
          <p:nvPr/>
        </p:nvCxnSpPr>
        <p:spPr>
          <a:xfrm>
            <a:off x="2783373" y="36877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7_shape3"/>
          <p:cNvCxnSpPr/>
          <p:nvPr/>
        </p:nvCxnSpPr>
        <p:spPr>
          <a:xfrm>
            <a:off x="2909207" y="86372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7_shape4"/>
          <p:cNvSpPr/>
          <p:nvPr/>
        </p:nvSpPr>
        <p:spPr>
          <a:xfrm>
            <a:off x="2829113" y="2008622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slide7_shape5"/>
          <p:cNvSpPr/>
          <p:nvPr/>
        </p:nvSpPr>
        <p:spPr>
          <a:xfrm>
            <a:off x="2829113" y="2311234"/>
            <a:ext cx="1658983" cy="338554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 Browser</a:t>
            </a:r>
            <a:endParaRPr sz="16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slide7_shape6"/>
          <p:cNvSpPr/>
          <p:nvPr/>
        </p:nvSpPr>
        <p:spPr>
          <a:xfrm>
            <a:off x="5266508" y="2008622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12700" cap="flat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slide7_shape7"/>
          <p:cNvSpPr/>
          <p:nvPr/>
        </p:nvSpPr>
        <p:spPr>
          <a:xfrm>
            <a:off x="5305697" y="2311234"/>
            <a:ext cx="1773283" cy="276999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l" marL="0" defTabSz="914400" latinLnBrk="1"/>
            <a:r>
              <a:rPr lang="en-US" altLang="ko-KR" sz="12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Web Application Server</a:t>
            </a:r>
            <a:endParaRPr sz="12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slide7_shape8"/>
          <p:cNvSpPr/>
          <p:nvPr/>
        </p:nvSpPr>
        <p:spPr>
          <a:xfrm>
            <a:off x="7703903" y="2008622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28575" cap="flat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slide7_shape9"/>
          <p:cNvSpPr/>
          <p:nvPr/>
        </p:nvSpPr>
        <p:spPr>
          <a:xfrm>
            <a:off x="7703904" y="2311234"/>
            <a:ext cx="1658982" cy="338554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SAS Solution</a:t>
            </a:r>
            <a:endParaRPr sz="16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slide7_shape10"/>
          <p:cNvSpPr/>
          <p:nvPr/>
        </p:nvSpPr>
        <p:spPr>
          <a:xfrm>
            <a:off x="5266508" y="3669084"/>
            <a:ext cx="1658983" cy="943779"/>
          </a:xfrm>
          <a:prstGeom prst="roundRect">
            <a:avLst/>
          </a:prstGeom>
          <a:gradFill rotWithShape="1">
            <a:gsLst>
              <a:gs pos="0">
                <a:srgbClr val="0070c0">
                  <a:shade val="30000"/>
                  <a:satMod val="115000"/>
                </a:srgbClr>
              </a:gs>
              <a:gs pos="50000">
                <a:srgbClr val="0070c0">
                  <a:shade val="67500"/>
                  <a:satMod val="115000"/>
                </a:srgbClr>
              </a:gs>
              <a:gs pos="100000">
                <a:srgbClr val="0070c0">
                  <a:shade val="100000"/>
                  <a:satMod val="115000"/>
                </a:srgbClr>
              </a:gs>
            </a:gsLst>
            <a:lin ang="2700000" scaled="1"/>
            <a:tileRect/>
          </a:gradFill>
          <a:ln w="28575" cap="flat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 rot="0">
            <a:prstTxWarp prst="textNoShape"/>
            <a:noAutofit xmlns:a="http://schemas.openxmlformats.org/drawingml/2006/main"/>
          </a:bodyPr>
          <a:lstStyle/>
          <a:p>
            <a:pPr algn="ctr" marL="0" defTabSz="914400" latinLnBrk="1"/>
            <a:endParaRPr sz="1800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slide7_shape11"/>
          <p:cNvSpPr/>
          <p:nvPr/>
        </p:nvSpPr>
        <p:spPr>
          <a:xfrm>
            <a:off x="5266508" y="3971696"/>
            <a:ext cx="1658983" cy="338554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600" b="1" kern="1200">
                <a:solidFill>
                  <a:schemeClr val="bg1"/>
                </a:solidFill>
                <a:latin typeface="+mn-lt"/>
                <a:ea typeface="+mn-ea"/>
                <a:cs typeface="+mn-cs"/>
              </a:rPr>
              <a:t>DB</a:t>
            </a:r>
            <a:endParaRPr sz="1600" b="1" kern="120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14" name="slide7_shape12"/>
          <p:cNvCxnSpPr/>
          <p:nvPr/>
        </p:nvCxnSpPr>
        <p:spPr>
          <a:xfrm flipH="1">
            <a:off x="6897271" y="2649788"/>
            <a:ext cx="806632" cy="0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lide7_shape13"/>
          <p:cNvCxnSpPr/>
          <p:nvPr/>
        </p:nvCxnSpPr>
        <p:spPr>
          <a:xfrm>
            <a:off x="6925491" y="2311234"/>
            <a:ext cx="778412" cy="0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lide7_shape14"/>
          <p:cNvCxnSpPr/>
          <p:nvPr/>
        </p:nvCxnSpPr>
        <p:spPr>
          <a:xfrm>
            <a:off x="6402567" y="2952401"/>
            <a:ext cx="0" cy="716683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lide7_shape15"/>
          <p:cNvCxnSpPr/>
          <p:nvPr/>
        </p:nvCxnSpPr>
        <p:spPr>
          <a:xfrm flipV="1">
            <a:off x="5769019" y="2952402"/>
            <a:ext cx="0" cy="716682"/>
          </a:xfrm>
          <a:prstGeom prst="straightConnector1">
            <a:avLst/>
          </a:prstGeom>
          <a:ln w="12700" cap="flat">
            <a:solidFill>
              <a:schemeClr val="accent1"/>
            </a:solidFill>
            <a:prstDash val="solid"/>
            <a:miter lim="800000"/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slide7_picture1" descr="음식, 옅은이(가) 표시된 사진  자동 생성된 설명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482942" y="4001294"/>
            <a:ext cx="708447" cy="470262"/>
          </a:xfrm>
          <a:prstGeom prst="rect">
            <a:avLst/>
          </a:prstGeom>
        </p:spPr>
      </p:pic>
      <p:pic>
        <p:nvPicPr>
          <p:cNvPr id="19" name="slide7_picture2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969716" y="3091306"/>
            <a:ext cx="1617754" cy="309618"/>
          </a:xfrm>
          <a:prstGeom prst="rect">
            <a:avLst/>
          </a:prstGeom>
        </p:spPr>
      </p:pic>
      <p:sp>
        <p:nvSpPr>
          <p:cNvPr id="20" name="slide7_shape16"/>
          <p:cNvSpPr/>
          <p:nvPr/>
        </p:nvSpPr>
        <p:spPr>
          <a:xfrm>
            <a:off x="0" y="398712"/>
            <a:ext cx="12191999" cy="369332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System Architecture (Back-end)</a:t>
            </a:r>
            <a:endParaRPr sz="1800" b="1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8_shape1"/>
          <p:cNvSpPr/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 typeface="Arial" pitchFamily="2" charset="2"/>
              <a:buChar char="•"/>
            </a:pPr>
            <a:endParaRPr sz="28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cxnSp>
        <p:nvCxnSpPr>
          <p:cNvPr id="4" name="slide8_shape2"/>
          <p:cNvCxnSpPr/>
          <p:nvPr/>
        </p:nvCxnSpPr>
        <p:spPr>
          <a:xfrm>
            <a:off x="2783373" y="36877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8_shape3"/>
          <p:cNvCxnSpPr/>
          <p:nvPr/>
        </p:nvCxnSpPr>
        <p:spPr>
          <a:xfrm>
            <a:off x="2909207" y="86372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slide8_picture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97978" y="1128598"/>
            <a:ext cx="8826554" cy="4600803"/>
          </a:xfrm>
          <a:prstGeom prst="rect">
            <a:avLst/>
          </a:prstGeom>
        </p:spPr>
      </p:pic>
      <p:sp>
        <p:nvSpPr>
          <p:cNvPr id="7" name="slide8_shape4"/>
          <p:cNvSpPr/>
          <p:nvPr/>
        </p:nvSpPr>
        <p:spPr>
          <a:xfrm>
            <a:off x="0" y="398712"/>
            <a:ext cx="12191999" cy="369332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</a:t>
            </a:r>
            <a:endParaRPr sz="1800" b="1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slide8_shape5"/>
          <p:cNvSpPr/>
          <p:nvPr/>
        </p:nvSpPr>
        <p:spPr>
          <a:xfrm>
            <a:off x="5729524" y="3685809"/>
            <a:ext cx="3810000" cy="361490"/>
          </a:xfrm>
          <a:prstGeom prst="rect">
            <a:avLst/>
          </a:prstGeom>
          <a:noFill/>
          <a:ln w="12700" cap="flat">
            <a:noFill/>
            <a:prstDash val="solid"/>
          </a:ln>
        </p:spPr>
        <p:txBody>
          <a:bodyPr lIns="90000" tIns="46800" rIns="90000" bIns="46800" anchor="t"/>
          <a:lstStyle/>
          <a:p>
            <a:pPr algn="l" marL="0" defTabSz="914400" latinLnBrk="1">
              <a:lnSpc>
                <a:spcPct val="100000"/>
              </a:lnSpc>
              <a:buNone/>
            </a:pPr>
            <a:endParaRPr lang="ko-KR" altLang="en-US"/>
          </a:p>
        </p:txBody>
      </p:sp>
      <p:sp>
        <p:nvSpPr>
          <p:cNvPr id="9" name="slide8_shape6"/>
          <p:cNvSpPr/>
          <p:nvPr/>
        </p:nvSpPr>
        <p:spPr>
          <a:xfrm>
            <a:off x="7384808" y="2685684"/>
            <a:ext cx="3077049" cy="2486756"/>
          </a:xfrm>
          <a:prstGeom prst="rect">
            <a:avLst/>
          </a:prstGeom>
          <a:solidFill>
            <a:srgbClr val="ffffff">
              <a:alpha val="100000"/>
            </a:srgbClr>
          </a:solidFill>
          <a:ln w="12700" cap="flat">
            <a:noFill/>
            <a:prstDash val="solid"/>
          </a:ln>
        </p:spPr>
        <p:txBody>
          <a:bodyPr lIns="90000" tIns="46800" rIns="90000" bIns="46800" anchor="t"/>
          <a:lstStyle/>
          <a:p>
            <a:pPr algn="l" marL="0" defTabSz="914400" latinLnBrk="1">
              <a:lnSpc>
                <a:spcPct val="100000"/>
              </a:lnSpc>
              <a:buNone/>
            </a:pPr>
            <a:r>
              <a:rPr lang="en-US" altLang="ko-KR" sz="1800" kern="1200">
                <a:solidFill>
                  <a:srgbClr val="000000"/>
                </a:solidFill>
                <a:latin typeface="+mn-ea"/>
                <a:ea typeface="+mn-ea"/>
                <a:cs typeface="+mn-cs"/>
              </a:rPr>
              <a:t>output.py</a:t>
            </a:r>
          </a:p>
        </p:txBody>
      </p:sp>
      <p:sp>
        <p:nvSpPr>
          <p:cNvPr id="10" name="slide8_shape7"/>
          <p:cNvSpPr/>
          <p:nvPr/>
        </p:nvSpPr>
        <p:spPr>
          <a:xfrm>
            <a:off x="4031224" y="2685684"/>
            <a:ext cx="3077049" cy="2504615"/>
          </a:xfrm>
          <a:prstGeom prst="rect">
            <a:avLst/>
          </a:prstGeom>
          <a:solidFill>
            <a:schemeClr val="lt1">
              <a:alpha val="100000"/>
            </a:schemeClr>
          </a:solidFill>
          <a:ln w="12700" cap="flat">
            <a:noFill/>
            <a:prstDash val="solid"/>
          </a:ln>
        </p:spPr>
        <p:txBody>
          <a:bodyPr lIns="90000" tIns="46800" rIns="90000" bIns="46800" anchor="t"/>
          <a:lstStyle/>
          <a:p>
            <a:pPr algn="l" marL="0" defTabSz="914400" latinLnBrk="1">
              <a:lnSpc>
                <a:spcPct val="100000"/>
              </a:lnSpc>
              <a:buNone/>
            </a:pPr>
            <a:r>
              <a:rPr lang="en-US" altLang="ko-KR" sz="1800" kern="1200">
                <a:solidFill>
                  <a:schemeClr val="tx1">
                    <a:alpha val="100000"/>
                  </a:schemeClr>
                </a:solidFill>
                <a:latin typeface="+mn-cs"/>
                <a:ea typeface="+mn-cs"/>
                <a:cs typeface="+mn-cs"/>
              </a:rPr>
              <a:t>input.py</a:t>
            </a:r>
          </a:p>
        </p:txBody>
      </p:sp>
    </p:spTree>
  </p:cSld>
  <p:clrMapOvr>
    <a:masterClrMapping/>
  </p:clrMapOvr>
  <p:timing>
    <p:tnLst>
      <p:par>
        <p:cTn id="1" dur="indefinite" nodeType="tmRoot" restart="never">
          <p:childTnLst>
            <p:seq nextAc="seek" concurrent="1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grpId="0" nodeType="clickEffect" fill="hold" presetSubtype="0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grpId="0" nodeType="clickEffect" fill="hold" presetSubtype="0" presetClass="entr" presetID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grpId="0" spid="10" animBg="1"/>
      <p:bldP grpId="0" spid="9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9_shape1"/>
          <p:cNvSpPr/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91440" tIns="45720" rIns="91440" bIns="45720"/>
          <a:lstStyle/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 typeface="Arial" pitchFamily="2" charset="2"/>
              <a:buChar char="•"/>
            </a:pP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메뉴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클릭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시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클라이언트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정보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입력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칸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화면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좌측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출현</a:t>
            </a: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 typeface="Arial" pitchFamily="2" charset="2"/>
              <a:buChar char="•"/>
            </a:pP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 typeface="Arial" pitchFamily="2" charset="2"/>
              <a:buChar char="•"/>
            </a:pP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정보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입력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시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DB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호출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,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해당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클라이언트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데이터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SAS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서버에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송신</a:t>
            </a: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 typeface="Arial" pitchFamily="2" charset="2"/>
              <a:buChar char="•"/>
            </a:pPr>
            <a:endParaRPr sz="2400" kern="1200">
              <a:solidFill>
                <a:schemeClr val="tx1"/>
              </a:solidFill>
              <a:latin typeface="돋움"/>
              <a:ea typeface="돋움"/>
              <a:cs typeface="+mn-cs"/>
            </a:endParaRPr>
          </a:p>
          <a:p>
            <a:pPr algn="l" marL="228600" indent="-228600" lvl="0" defTabSz="914400" latinLnBrk="1">
              <a:lnSpc>
                <a:spcPct val="90000"/>
              </a:lnSpc>
              <a:spcBef>
                <a:spcPts val="1000"/>
              </a:spcBef>
              <a:buFont typeface="Arial" pitchFamily="2" charset="2"/>
              <a:buChar char="•"/>
            </a:pP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SAS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솔루션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진행</a:t>
            </a:r>
            <a:r>
              <a:rPr lang="en-US" altLang="ko-KR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,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결과값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화면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우측</a:t>
            </a:r>
            <a:r>
              <a:rPr lang="en-US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 </a:t>
            </a:r>
            <a:r>
              <a:rPr lang="ko-KR" altLang="en-US" sz="2400" kern="1200">
                <a:solidFill>
                  <a:schemeClr val="tx1"/>
                </a:solidFill>
                <a:latin typeface="돋움"/>
                <a:ea typeface="돋움"/>
                <a:cs typeface="+mn-cs"/>
              </a:rPr>
              <a:t>출현</a:t>
            </a:r>
          </a:p>
        </p:txBody>
      </p:sp>
      <p:cxnSp>
        <p:nvCxnSpPr>
          <p:cNvPr id="4" name="slide9_shape2"/>
          <p:cNvCxnSpPr/>
          <p:nvPr/>
        </p:nvCxnSpPr>
        <p:spPr>
          <a:xfrm>
            <a:off x="2783373" y="36877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lide9_shape3"/>
          <p:cNvCxnSpPr/>
          <p:nvPr/>
        </p:nvCxnSpPr>
        <p:spPr>
          <a:xfrm>
            <a:off x="2909207" y="863720"/>
            <a:ext cx="6804097" cy="0"/>
          </a:xfrm>
          <a:prstGeom prst="line">
            <a:avLst/>
          </a:prstGeom>
          <a:ln w="19050" cap="flat">
            <a:gradFill rotWithShape="1">
              <a:gsLst>
                <a:gs pos="38000">
                  <a:srgbClr val="7fcec8"/>
                </a:gs>
                <a:gs pos="0">
                  <a:srgbClr val="61a8d1">
                    <a:alpha val="0"/>
                  </a:srgbClr>
                </a:gs>
                <a:gs pos="100000">
                  <a:srgbClr val="6bb5ce">
                    <a:alpha val="0"/>
                  </a:srgbClr>
                </a:gs>
                <a:gs pos="74000">
                  <a:srgbClr val="579bd3"/>
                </a:gs>
              </a:gsLst>
              <a:lin ang="10800000" scaled="1"/>
              <a:tileRect/>
            </a:gradFill>
            <a:prstDash val="solid"/>
            <a:miter lim="800000"/>
            <a:headEnd type="none"/>
            <a:tailEnd type="none"/>
          </a:ln>
          <a:effectLst xmlns:a="http://schemas.openxmlformats.org/drawingml/2006/main">
            <a:outerShdw blurRad="50800" dist="38100" dir="16200000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9_shape4"/>
          <p:cNvSpPr/>
          <p:nvPr/>
        </p:nvSpPr>
        <p:spPr>
          <a:xfrm>
            <a:off x="0" y="398712"/>
            <a:ext cx="12191999" cy="369332"/>
          </a:xfrm>
          <a:prstGeom prst="rect">
            <a:avLst/>
          </a:prstGeom>
          <a:noFill/>
        </p:spPr>
        <p:txBody>
          <a:bodyPr wrap="square">
            <a:spAutoFit xmlns:a="http://schemas.openxmlformats.org/drawingml/2006/main"/>
          </a:bodyPr>
          <a:lstStyle/>
          <a:p>
            <a:pPr algn="ctr" marL="0" defTabSz="914400" latinLnBrk="1"/>
            <a:r>
              <a:rPr lang="en-US" altLang="ko-KR"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WEB</a:t>
            </a:r>
            <a:endParaRPr sz="1800" b="1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">
      <a:majorFont>
        <a:latin typeface="맑은 고딕"/>
        <a:ea typeface=""/>
        <a:cs typeface=""/>
        <a:font script="Arab" typeface="Times New Roman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 Light"/>
        <a:font script="Hant" typeface="新細明體"/>
        <a:font script="Hebr" typeface="Times New Roman"/>
        <a:font script="Java" typeface="Javanese Text"/>
        <a:font script="Jpan" typeface="游ゴシック Light"/>
        <a:font script="Khmr" typeface="MoolBoran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Angsana New"/>
        <a:font script="Tibt" typeface="Microsoft Himalaya"/>
        <a:font script="Uigh" typeface="Microsoft Uighur"/>
        <a:font script="Viet" typeface="Times New Roman"/>
        <a:font script="Yiii" typeface="Microsoft Yi Baiti"/>
      </a:majorFont>
      <a:minorFont>
        <a:latin typeface="맑은 고딕"/>
        <a:ea typeface=""/>
        <a:cs typeface=""/>
        <a:font script="Arab" typeface="Arial"/>
        <a:font script="Armn" typeface="Arial"/>
        <a:font script="Beng" typeface="Vrinda"/>
        <a:font script="Bopo" typeface="Microsoft JhengHei"/>
        <a:font script="Bugi" typeface="Leelawadee UI"/>
        <a:font script="Cans" typeface="Euphemia"/>
        <a:font script="Cher" typeface="Plantagenet Cherokee"/>
        <a:font script="Deva" typeface="Mangal"/>
        <a:font script="Ethi" typeface="Nyala"/>
        <a:font script="Geor" typeface="Sylfaen"/>
        <a:font script="Gujr" typeface="Shruti"/>
        <a:font script="Guru" typeface="Raavi"/>
        <a:font script="Hang" typeface="맑은 고딕"/>
        <a:font script="Hans" typeface="等线"/>
        <a:font script="Hant" typeface="新細明體"/>
        <a:font script="Hebr" typeface="Arial"/>
        <a:font script="Java" typeface="Javanese Text"/>
        <a:font script="Jpan" typeface="游ゴシック"/>
        <a:font script="Khmr" typeface="DaunPenh"/>
        <a:font script="Knda" typeface="Tunga"/>
        <a:font script="Laoo" typeface="DokChampa"/>
        <a:font script="Lisu" typeface="Segoe UI"/>
        <a:font script="Mlym" typeface="Kartika"/>
        <a:font script="Mong" typeface="Mongolian Baiti"/>
        <a:font script="Mymr" typeface="Myanmar Text"/>
        <a:font script="Nkoo" typeface="Ebrima"/>
        <a:font script="Olck" typeface="Nirmala UI"/>
        <a:font script="Orya" typeface="Kalinga"/>
        <a:font script="Osma" typeface="Ebrima"/>
        <a:font script="Phag" typeface="Phagspa"/>
        <a:font script="Sinh" typeface="Iskoola Pota"/>
        <a:font script="Sora" typeface="Nirmala UI"/>
        <a:font script="Syrc" typeface="Estrangelo Edessa"/>
        <a:font script="Syre" typeface="Estrangelo Edessa"/>
        <a:font script="Syrj" typeface="Estrangelo Edessa"/>
        <a:font script="Syrn" typeface="Estrangelo Edessa"/>
        <a:font script="Tale" typeface="Microsoft Tai Le"/>
        <a:font script="Talu" typeface="Microsoft New Tai Lue"/>
        <a:font script="Taml" typeface="Latha"/>
        <a:font script="Telu" typeface="Gautami"/>
        <a:font script="Tfng" typeface="Ebrima"/>
        <a:font script="Thaa" typeface="MV Boli"/>
        <a:font script="Thai" typeface="Cordia New"/>
        <a:font script="Tibt" typeface="Microsoft Himalaya"/>
        <a:font script="Uigh" typeface="Microsoft Uighur"/>
        <a:font script="Viet" typeface="Arial"/>
        <a:font script="Yiii" typeface="Microsoft Yi Baiti"/>
      </a:minorFont>
    </a:fontScheme>
    <a:fmtScheme name="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tint val="67000"/>
                <a:satMod val="105000"/>
              </a:schemeClr>
            </a:gs>
            <a:gs pos="50000">
              <a:schemeClr val="phClr">
                <a:lumMod val="105000"/>
                <a:tint val="73000"/>
                <a:satMod val="103000"/>
              </a:schemeClr>
            </a:gs>
            <a:gs pos="100000">
              <a:schemeClr val="phClr">
                <a:lumMod val="105000"/>
                <a:tint val="81000"/>
                <a:satMod val="109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lumMod val="102000"/>
                <a:tint val="94000"/>
                <a:satMod val="103000"/>
              </a:schemeClr>
            </a:gs>
            <a:gs pos="50000">
              <a:schemeClr val="phClr">
                <a:lumMod val="100000"/>
                <a:shade val="100000"/>
                <a:satMod val="110000"/>
              </a:schemeClr>
            </a:gs>
            <a:gs pos="100000">
              <a:schemeClr val="phClr">
                <a:lumMod val="99000"/>
                <a:shade val="78000"/>
                <a:satMod val="120000"/>
              </a:schemeClr>
            </a:gs>
          </a:gsLst>
          <a:lin ang="5400000" scaled="1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 xmlns:a="http://schemas.openxmlformats.org/drawingml/2006/main">
          <a:effectLst/>
        </a:effectStyle>
        <a:effectStyle xmlns:a="http://schemas.openxmlformats.org/drawingml/2006/main">
          <a:effectLst/>
        </a:effectStyle>
        <a:effectStyle xmlns:a="http://schemas.openxmlformats.org/drawingml/2006/main"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lumMod val="102000"/>
                <a:tint val="93000"/>
                <a:shade val="98000"/>
                <a:satMod val="150000"/>
              </a:schemeClr>
            </a:gs>
            <a:gs pos="50000">
              <a:schemeClr val="phClr">
                <a:lumMod val="103000"/>
                <a:tint val="98000"/>
                <a:shade val="90000"/>
                <a:satMod val="130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1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Custom</PresentationFormat>
  <Paragraphs>0</Paragraphs>
  <Slides>10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2" baseType="lpstr">
      <vt:lpstr>Office 테마</vt:lpstr>
      <vt:lpstr>슬라이드 1</vt:lpstr>
    </vt:vector>
  </TitlesOfParts>
  <Company>사이냅소프트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YAMAE</dc:creator>
  <cp:lastModifiedBy>leedh357(leedh357)</cp:lastModifiedBy>
  <dcterms:modified xsi:type="dcterms:W3CDTF">2020-11-13T14:44:20Z</dcterms:modified>
</cp:coreProperties>
</file>